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644" y="5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03/12/2023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4888" y="246270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/>
              <a:t>Tp</a:t>
            </a:r>
            <a:r>
              <a:rPr lang="fr-FR" sz="1000" i="1" dirty="0"/>
              <a:t> =	k = 	J =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944888" y="221648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Équation de la dynamique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44136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/>
                <a:t>J</a:t>
              </a:r>
              <a:r>
                <a:rPr lang="fr-FR" i="1" baseline="-25000" dirty="0" err="1"/>
                <a:t>exp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3037151"/>
            <a:ext cx="296378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Huygens</a:t>
            </a:r>
            <a:r>
              <a:rPr lang="fr-FR" sz="2000" i="1" dirty="0"/>
              <a:t> =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/>
                <a:t>J</a:t>
              </a:r>
              <a:r>
                <a:rPr lang="fr-FR" i="1" baseline="-25000" dirty="0" err="1"/>
                <a:t>Mod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0797" y="2357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Tp</a:t>
            </a:r>
            <a:r>
              <a:rPr lang="fr-FR" sz="900" i="1" dirty="0"/>
              <a:t> = 0,2 (2s pour 10 oscillations) k = 0,43.10</a:t>
            </a:r>
            <a:r>
              <a:rPr lang="fr-FR" sz="900" i="1" baseline="30000" dirty="0"/>
              <a:t>3</a:t>
            </a:r>
            <a:r>
              <a:rPr lang="fr-FR" sz="900" i="1" dirty="0"/>
              <a:t>N</a:t>
            </a:r>
            <a:r>
              <a:rPr lang="fr-FR" sz="900" i="1"/>
              <a:t>/m</a:t>
            </a:r>
            <a:endParaRPr lang="fr-FR" sz="900" i="1" dirty="0"/>
          </a:p>
          <a:p>
            <a:pPr algn="ctr"/>
            <a:r>
              <a:rPr lang="fr-FR" sz="900" i="1" dirty="0"/>
              <a:t>J = 9,4 10</a:t>
            </a:r>
            <a:r>
              <a:rPr lang="fr-FR" sz="900" i="1" baseline="30000" dirty="0"/>
              <a:t>-3</a:t>
            </a:r>
            <a:r>
              <a:rPr lang="fr-FR" sz="900" i="1" dirty="0"/>
              <a:t> kg.m²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74913"/>
              <a:ext cx="216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err="1"/>
                <a:t>J</a:t>
              </a:r>
              <a:r>
                <a:rPr lang="fr-FR" sz="1400" i="1" baseline="-25000" dirty="0" err="1"/>
                <a:t>exp</a:t>
              </a:r>
              <a:r>
                <a:rPr lang="fr-FR" sz="1400" i="1" dirty="0"/>
                <a:t> = 9,4 10</a:t>
              </a:r>
              <a:r>
                <a:rPr lang="fr-FR" sz="1400" i="1" baseline="30000" dirty="0"/>
                <a:t>-3</a:t>
              </a:r>
              <a:r>
                <a:rPr lang="fr-FR" sz="1400" i="1" dirty="0"/>
                <a:t> kg.m²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1" y="2976943"/>
            <a:ext cx="3054354" cy="16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79851" y="5119604"/>
                <a:ext cx="3011994" cy="134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i="1" dirty="0"/>
                  <a:t>J</a:t>
                </a:r>
                <a:r>
                  <a:rPr lang="fr-FR" sz="1600" i="1" baseline="-25000" dirty="0" err="1"/>
                  <a:t>Huyg</a:t>
                </a:r>
                <a:r>
                  <a:rPr lang="fr-FR" sz="1600" i="1" baseline="-25000" dirty="0"/>
                  <a:t>.</a:t>
                </a:r>
                <a:r>
                  <a:rPr lang="fr-FR" sz="16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+2×65×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+2×40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140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+2×40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55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=7,7×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fr-FR" sz="1600" dirty="0"/>
              </a:p>
              <a:p>
                <a:endParaRPr lang="fr-FR" sz="1600" i="1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1" y="5119604"/>
                <a:ext cx="3011994" cy="1343125"/>
              </a:xfrm>
              <a:prstGeom prst="rect">
                <a:avLst/>
              </a:prstGeom>
              <a:blipFill>
                <a:blip r:embed="rId3"/>
                <a:stretch>
                  <a:fillRect l="-1215" t="-1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/>
          <p:cNvSpPr txBox="1"/>
          <p:nvPr/>
        </p:nvSpPr>
        <p:spPr>
          <a:xfrm>
            <a:off x="479851" y="6093296"/>
            <a:ext cx="306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10,6x10</a:t>
            </a:r>
            <a:r>
              <a:rPr lang="fr-FR" sz="2000" i="1" baseline="30000" dirty="0"/>
              <a:t>-3</a:t>
            </a:r>
            <a:r>
              <a:rPr lang="fr-FR" sz="2000" i="1" dirty="0"/>
              <a:t> </a:t>
            </a:r>
            <a:r>
              <a:rPr lang="fr-FR" sz="2000" dirty="0"/>
              <a:t>kgm</a:t>
            </a:r>
            <a:r>
              <a:rPr lang="fr-FR" sz="2000" baseline="300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  <a:p>
            <a:endParaRPr lang="fr-FR" sz="1000" i="1" dirty="0"/>
          </a:p>
          <a:p>
            <a:r>
              <a:rPr lang="fr-FR" sz="1000" dirty="0"/>
              <a:t>En utilisant le modèle de masses ponctuelles, on sous-estime les moments d’inertie dus aux différents éléments. De plus, lors de ce choix, tous les constituants du balancier ne sont pas pris en compte.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Mod</a:t>
            </a:r>
            <a:r>
              <a:rPr lang="fr-FR" sz="1000" i="1" dirty="0"/>
              <a:t> =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SW</a:t>
            </a:r>
            <a:endParaRPr lang="fr-FR" sz="1000" i="1" baseline="-25000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90303"/>
              <a:ext cx="2160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/>
                <a:t>J</a:t>
              </a:r>
              <a:r>
                <a:rPr lang="fr-FR" sz="1200" i="1" baseline="-25000" dirty="0" err="1"/>
                <a:t>Mod</a:t>
              </a:r>
              <a:r>
                <a:rPr lang="fr-FR" sz="1200" i="1" dirty="0"/>
                <a:t> = 10,6 10</a:t>
              </a:r>
              <a:r>
                <a:rPr lang="fr-FR" sz="1200" i="1" baseline="30000" dirty="0"/>
                <a:t>-3</a:t>
              </a:r>
              <a:r>
                <a:rPr lang="fr-FR" sz="1200" i="1" dirty="0"/>
                <a:t> kgm</a:t>
              </a:r>
              <a:r>
                <a:rPr lang="fr-FR" sz="1200" i="1" baseline="30000" dirty="0"/>
                <a:t>2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57" y="776570"/>
            <a:ext cx="1608854" cy="14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843858"/>
            <a:ext cx="1140929" cy="12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4"/>
          <a:stretch/>
        </p:blipFill>
        <p:spPr bwMode="auto">
          <a:xfrm>
            <a:off x="1693858" y="577423"/>
            <a:ext cx="1719714" cy="19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328" y="3141592"/>
            <a:ext cx="1420824" cy="12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9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7FA39693-EF7E-9BCF-3B1D-4E572E3EB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05" y="3675856"/>
            <a:ext cx="4020651" cy="3015488"/>
          </a:xfrm>
          <a:prstGeom prst="rect">
            <a:avLst/>
          </a:prstGeom>
        </p:spPr>
      </p:pic>
      <p:pic>
        <p:nvPicPr>
          <p:cNvPr id="7" name="Image 6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1CDA5485-839C-E298-2140-838EE6DDB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" y="332048"/>
            <a:ext cx="4139952" cy="3104964"/>
          </a:xfrm>
          <a:prstGeom prst="rect">
            <a:avLst/>
          </a:prstGeom>
        </p:spPr>
      </p:pic>
      <p:pic>
        <p:nvPicPr>
          <p:cNvPr id="9" name="Image 8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6F3705AC-5431-99BC-76CF-DEF4F026E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645024"/>
            <a:ext cx="4139952" cy="31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42560-6A48-D4CF-E111-08E28611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A2DDF3-F4EE-7158-7AD7-60DCFCDFE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097" y="1913631"/>
            <a:ext cx="7899806" cy="3899100"/>
          </a:xfrm>
        </p:spPr>
      </p:pic>
    </p:spTree>
    <p:extLst>
      <p:ext uri="{BB962C8B-B14F-4D97-AF65-F5344CB8AC3E}">
        <p14:creationId xmlns:p14="http://schemas.microsoft.com/office/powerpoint/2010/main" val="1834065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Format A4 (210 x 297 mm)</PresentationFormat>
  <Paragraphs>44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Tw Cen MT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Xavier PESSOLES</cp:lastModifiedBy>
  <cp:revision>17</cp:revision>
  <dcterms:created xsi:type="dcterms:W3CDTF">2017-11-16T09:18:53Z</dcterms:created>
  <dcterms:modified xsi:type="dcterms:W3CDTF">2023-12-03T20:08:42Z</dcterms:modified>
</cp:coreProperties>
</file>