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24797-D9A5-42EF-BED9-5853E611E6A4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7E6D2-9741-4FB8-A014-5AD1F82512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0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7E6D2-9741-4FB8-A014-5AD1F825128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33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45D307-6273-4DEC-8B18-AA4D7BB15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FDD79-A5CD-4C11-9E2B-6FABCA06A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3BC9E5-C1B5-4B5B-BAB3-0FAC88C6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B166E-796B-4218-ABF6-086507BB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EAC81B-EDA3-4962-B688-A544495E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6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20273-47A4-4949-A19C-DBAE0C3F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1270A-FB11-461E-8C98-2B0C65BC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B906B-EE39-44BC-AD7A-64E018E8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83AB23-5D76-4FE8-B6F8-4610800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5D0982-C54D-40D4-A864-955CE736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E144DA-DC1F-4769-A4E5-A1A8C2D85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6D4CB4-A38D-4755-80A5-54BDC2DAF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2DFFB-D751-4291-9485-8BEFA4A28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D49B3D-AAD8-4B51-B636-5B78399A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C6490-B5E1-4B72-8C3F-08C64F75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6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BB115-C698-412A-8AC6-768054CB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B92480-2FC9-48CF-98E0-7624DB2A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C3342B-0DC8-4376-9A6C-AABACE06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DA47E-E225-449B-9670-DFAE3DD1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5E12C-5A66-462A-9362-3D9BD151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7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3AD92-5C46-48E3-82B8-381A93DB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83AF79-226D-4791-A944-53E06345C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B1541-37D4-46F1-A36D-959A217C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4A1118-1556-46A5-AEE5-F16749A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EBB3B9-EC5B-44FF-AE6C-87D204FD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26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087C8-E789-4CE7-8E06-B736B753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607BE-4BA1-4447-8310-171EBC49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394CE7-B766-4995-A3D2-B08BCC425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CBC62C-86DD-4C9E-BD7C-74EBCEB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4726F-1F01-4470-BA60-363C7175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96683A-18EC-4C32-A434-E30C921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34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E69B6-163C-49EF-9830-823CE286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A96DB-5363-4CE8-8715-E725C034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01E192-33EA-48B3-892A-80CCF14D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8D9B9E-680D-4FD9-B552-163767F69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417F78-EDE3-46CB-97C9-9F5A8A7FF2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66E667F-6847-4E63-AF31-5FC270FC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DAAE7D-2BAD-4F30-8479-09452576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2602C8-0516-4022-952B-00341CF9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91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21BF2-69A1-486A-ADE0-567854AD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139FAE-EA4C-458B-9C92-B331F67E0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2273C2-33D0-4CF5-8F68-A076CA9EE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98BA4A-78B4-4D4D-9FCC-16BA90A5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9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E6F055-5392-49CB-AF9D-4217553D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B7C92C-26ED-4DF8-8485-D46A724E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CED64D-929D-4B46-A813-2AFA88B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6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5F50B-9D3B-4AFA-BAE2-BF9732D5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5E1D9-9AF6-4FAF-B99F-2AB4C3BA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5F6759-8C92-4D6A-B224-5413EC8E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3312D9-95FD-40E1-8875-86D0709C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FB4B73-9F8D-4F03-B793-5A749E4F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E3CD7-26A3-415B-B33E-1DE99301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0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41B4-C61A-415A-B7D7-B31AF6E1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C88BB-71CE-4ADD-AF14-6C885265C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AA317A-271B-4A4E-AD00-2D3B4DDDF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5C8168-0F19-42E2-B66A-A904C05E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E4497E-D8BB-4B66-8BF4-AC78BE32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68BB13-859B-468F-9F51-50493E6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02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31382-BFF4-4A31-8362-F00C7E8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D35359-7D06-4E86-9277-5459F46C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906F-69B6-4C05-B25A-6FBE3B6C0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56C94-0564-4D6E-ACD0-6DF4DAADB4C5}" type="datetimeFigureOut">
              <a:rPr lang="fr-FR" smtClean="0"/>
              <a:t>16/12/2022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A5FECB-85E7-4A83-9DF8-4F7F416A0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BDBCF-1964-42F5-8C16-B1FF51541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8EDC9-14D9-4DA2-BB03-4B064282ED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7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8F439B11-3B06-421C-9622-D62F1607028C}"/>
              </a:ext>
            </a:extLst>
          </p:cNvPr>
          <p:cNvSpPr/>
          <p:nvPr/>
        </p:nvSpPr>
        <p:spPr>
          <a:xfrm>
            <a:off x="1625600" y="110744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904461-80C1-4FCC-9F57-4411EDE17756}"/>
              </a:ext>
            </a:extLst>
          </p:cNvPr>
          <p:cNvSpPr/>
          <p:nvPr/>
        </p:nvSpPr>
        <p:spPr>
          <a:xfrm>
            <a:off x="1629120" y="3992880"/>
            <a:ext cx="288000" cy="288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4DA06D-35C8-4FF1-9A86-95334A88D100}"/>
              </a:ext>
            </a:extLst>
          </p:cNvPr>
          <p:cNvSpPr/>
          <p:nvPr/>
        </p:nvSpPr>
        <p:spPr>
          <a:xfrm>
            <a:off x="1634296" y="2644240"/>
            <a:ext cx="287999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DE26839-5734-4479-9C7A-B3559E24F8B6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H="1" flipV="1">
            <a:off x="1769600" y="1395440"/>
            <a:ext cx="0" cy="12488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8B4CAA-CE39-429B-907B-146B4629680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1773120" y="2788240"/>
            <a:ext cx="0" cy="120464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B346C81-8703-4742-82B2-D62D1B1998A0}"/>
              </a:ext>
            </a:extLst>
          </p:cNvPr>
          <p:cNvCxnSpPr>
            <a:cxnSpLocks/>
          </p:cNvCxnSpPr>
          <p:nvPr/>
        </p:nvCxnSpPr>
        <p:spPr>
          <a:xfrm flipH="1">
            <a:off x="1468836" y="2716240"/>
            <a:ext cx="561983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FD1AC9-58C5-482B-A5F1-180263530438}"/>
              </a:ext>
            </a:extLst>
          </p:cNvPr>
          <p:cNvCxnSpPr>
            <a:cxnSpLocks/>
          </p:cNvCxnSpPr>
          <p:nvPr/>
        </p:nvCxnSpPr>
        <p:spPr>
          <a:xfrm flipV="1">
            <a:off x="1975883" y="2644240"/>
            <a:ext cx="0" cy="144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9943EFC-2C13-4BFE-9AE1-4B4F4C296D7C}"/>
              </a:ext>
            </a:extLst>
          </p:cNvPr>
          <p:cNvCxnSpPr>
            <a:cxnSpLocks/>
          </p:cNvCxnSpPr>
          <p:nvPr/>
        </p:nvCxnSpPr>
        <p:spPr>
          <a:xfrm flipV="1">
            <a:off x="1580707" y="2644240"/>
            <a:ext cx="0" cy="14400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CCAD5C8-B6E5-4A5C-A810-512073733B4F}"/>
              </a:ext>
            </a:extLst>
          </p:cNvPr>
          <p:cNvCxnSpPr>
            <a:cxnSpLocks/>
          </p:cNvCxnSpPr>
          <p:nvPr/>
        </p:nvCxnSpPr>
        <p:spPr>
          <a:xfrm flipV="1">
            <a:off x="1468836" y="2716240"/>
            <a:ext cx="0" cy="1733486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419E0F-1217-4DA8-BB3E-472225700C86}"/>
                  </a:ext>
                </a:extLst>
              </p:cNvPr>
              <p:cNvSpPr txBox="1"/>
              <p:nvPr/>
            </p:nvSpPr>
            <p:spPr>
              <a:xfrm>
                <a:off x="2097007" y="109831"/>
                <a:ext cx="10188411" cy="2959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1600" dirty="0"/>
                  <a:t>: rotation propre de la roue (axe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).</a:t>
                </a:r>
              </a:p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fr-FR" sz="1600" dirty="0"/>
                  <a:t>: rotation autour de l’axe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.</a:t>
                </a:r>
              </a:p>
              <a:p>
                <a:r>
                  <a:rPr lang="fr-FR" sz="1600" dirty="0"/>
                  <a:t>Taux de rotation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b="0" dirty="0"/>
                  <a:t>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num>
                                        <m:den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fr-FR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  <m:func>
                                        <m:func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acc>
                                      <m:func>
                                        <m:func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</m:eqAr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func>
                                    <m:func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acc>
                                    <m:accPr>
                                      <m:chr m:val="⃗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func>
                                    <m:func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6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acc>
                                    <m:accPr>
                                      <m:chr m:val="⃗"/>
                                      <m:ctrlPr>
                                        <a:rPr lang="fr-FR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fr-FR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  <m:d>
                            <m:d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,2</m:t>
                                          </m:r>
                                        </m:num>
                                        <m:den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acc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sz="16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fr-FR" sz="160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fr-FR" sz="16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fr-FR" sz="16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f>
                                                        <m:fPr>
                                                          <m:type m:val="lin"/>
                                                          <m:ctrlP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fr-FR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fr-FR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𝐺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fr-FR" sz="16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,2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fr-FR" sz="16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acc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d</m:t>
                                          </m:r>
                                          <m:r>
                                            <a:rPr lang="fr-FR" sz="1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ℛ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7F419E0F-1217-4DA8-BB3E-47222570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007" y="109831"/>
                <a:ext cx="10188411" cy="2959656"/>
              </a:xfrm>
              <a:prstGeom prst="rect">
                <a:avLst/>
              </a:prstGeom>
              <a:blipFill>
                <a:blip r:embed="rId3"/>
                <a:stretch>
                  <a:fillRect l="-359" t="-6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>
            <a:extLst>
              <a:ext uri="{FF2B5EF4-FFF2-40B4-BE49-F238E27FC236}">
                <a16:creationId xmlns:a16="http://schemas.microsoft.com/office/drawing/2014/main" id="{C1951C0C-31B7-471A-A7D3-518B29C1EA40}"/>
              </a:ext>
            </a:extLst>
          </p:cNvPr>
          <p:cNvGrpSpPr/>
          <p:nvPr/>
        </p:nvGrpSpPr>
        <p:grpSpPr>
          <a:xfrm>
            <a:off x="611787" y="4020682"/>
            <a:ext cx="1635060" cy="1250259"/>
            <a:chOff x="611787" y="4020682"/>
            <a:chExt cx="1635060" cy="1250259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98E003D-D62B-4EDC-A3C9-98D7096B46A4}"/>
                </a:ext>
              </a:extLst>
            </p:cNvPr>
            <p:cNvCxnSpPr/>
            <p:nvPr/>
          </p:nvCxnSpPr>
          <p:spPr>
            <a:xfrm flipV="1">
              <a:off x="1063256" y="4167963"/>
              <a:ext cx="0" cy="73364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20086FC-42AF-4653-BF2E-D748C8BC393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30079" y="4534786"/>
              <a:ext cx="0" cy="733646"/>
            </a:xfrm>
            <a:prstGeom prst="straightConnector1">
              <a:avLst/>
            </a:prstGeom>
            <a:ln w="19050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E4E3DCA-1BA7-407D-824D-8EF2170DF7F0}"/>
                    </a:ext>
                  </a:extLst>
                </p:cNvPr>
                <p:cNvSpPr/>
                <p:nvPr/>
              </p:nvSpPr>
              <p:spPr>
                <a:xfrm>
                  <a:off x="611787" y="4020682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E4E3DCA-1BA7-407D-824D-8EF2170DF7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87" y="4020682"/>
                  <a:ext cx="451469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97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F3266CA-5AC4-4E87-8208-BB1EDC43C167}"/>
                    </a:ext>
                  </a:extLst>
                </p:cNvPr>
                <p:cNvSpPr/>
                <p:nvPr/>
              </p:nvSpPr>
              <p:spPr>
                <a:xfrm>
                  <a:off x="1779090" y="4716943"/>
                  <a:ext cx="467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F3266CA-5AC4-4E87-8208-BB1EDC43C1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090" y="4716943"/>
                  <a:ext cx="46775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220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4E495890-58CB-42B6-A6EE-3328DDC95DB0}"/>
                </a:ext>
              </a:extLst>
            </p:cNvPr>
            <p:cNvSpPr/>
            <p:nvPr/>
          </p:nvSpPr>
          <p:spPr>
            <a:xfrm>
              <a:off x="991255" y="4829610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3EB7849-2EEA-4248-A4E4-8A5F5964EF78}"/>
                    </a:ext>
                  </a:extLst>
                </p:cNvPr>
                <p:cNvSpPr/>
                <p:nvPr/>
              </p:nvSpPr>
              <p:spPr>
                <a:xfrm>
                  <a:off x="658592" y="4901609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3EB7849-2EEA-4248-A4E4-8A5F5964EF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92" y="4901609"/>
                  <a:ext cx="466089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236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2AF0C47-AAB2-4C31-BDA1-5ADAF73BAF89}"/>
                </a:ext>
              </a:extLst>
            </p:cNvPr>
            <p:cNvSpPr/>
            <p:nvPr/>
          </p:nvSpPr>
          <p:spPr>
            <a:xfrm>
              <a:off x="1036000" y="4874353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2A4B1371-7514-4E86-A453-549B7ABA170C}"/>
              </a:ext>
            </a:extLst>
          </p:cNvPr>
          <p:cNvGrpSpPr/>
          <p:nvPr/>
        </p:nvGrpSpPr>
        <p:grpSpPr>
          <a:xfrm>
            <a:off x="1832233" y="5263125"/>
            <a:ext cx="1635219" cy="1454642"/>
            <a:chOff x="2769607" y="2359355"/>
            <a:chExt cx="1635219" cy="145464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4CC7463-1201-4EFF-9CFB-59C8EB655C32}"/>
                </a:ext>
              </a:extLst>
            </p:cNvPr>
            <p:cNvGrpSpPr/>
            <p:nvPr/>
          </p:nvGrpSpPr>
          <p:grpSpPr>
            <a:xfrm rot="20700000">
              <a:off x="3131373" y="2628576"/>
              <a:ext cx="733646" cy="733646"/>
              <a:chOff x="3227336" y="2711019"/>
              <a:chExt cx="733646" cy="733646"/>
            </a:xfrm>
          </p:grpSpPr>
          <p:cxnSp>
            <p:nvCxnSpPr>
              <p:cNvPr id="50" name="Connecteur droit avec flèche 49">
                <a:extLst>
                  <a:ext uri="{FF2B5EF4-FFF2-40B4-BE49-F238E27FC236}">
                    <a16:creationId xmlns:a16="http://schemas.microsoft.com/office/drawing/2014/main" id="{D916276E-7237-4E3A-9DCB-E028D030578D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avec flèche 50">
                <a:extLst>
                  <a:ext uri="{FF2B5EF4-FFF2-40B4-BE49-F238E27FC236}">
                    <a16:creationId xmlns:a16="http://schemas.microsoft.com/office/drawing/2014/main" id="{06D4A7CF-FD02-42ED-829A-19869DF9D23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e 47">
              <a:extLst>
                <a:ext uri="{FF2B5EF4-FFF2-40B4-BE49-F238E27FC236}">
                  <a16:creationId xmlns:a16="http://schemas.microsoft.com/office/drawing/2014/main" id="{FD61C48D-EDD3-4F5C-9AB8-00E918D3FF50}"/>
                </a:ext>
              </a:extLst>
            </p:cNvPr>
            <p:cNvGrpSpPr/>
            <p:nvPr/>
          </p:nvGrpSpPr>
          <p:grpSpPr>
            <a:xfrm>
              <a:off x="3227336" y="2711019"/>
              <a:ext cx="733646" cy="733646"/>
              <a:chOff x="3227336" y="2711019"/>
              <a:chExt cx="733646" cy="733646"/>
            </a:xfrm>
          </p:grpSpPr>
          <p:cxnSp>
            <p:nvCxnSpPr>
              <p:cNvPr id="41" name="Connecteur droit avec flèche 40">
                <a:extLst>
                  <a:ext uri="{FF2B5EF4-FFF2-40B4-BE49-F238E27FC236}">
                    <a16:creationId xmlns:a16="http://schemas.microsoft.com/office/drawing/2014/main" id="{71069D43-1C63-472E-84C2-B6F45CE8151E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ED0FB02A-ECB2-4FE2-80EA-59EEF8B72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6964D6-65DF-4784-9B25-1E0342F11BEB}"/>
                    </a:ext>
                  </a:extLst>
                </p:cNvPr>
                <p:cNvSpPr/>
                <p:nvPr/>
              </p:nvSpPr>
              <p:spPr>
                <a:xfrm>
                  <a:off x="3038176" y="2359355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A6964D6-65DF-4784-9B25-1E0342F11B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176" y="2359355"/>
                  <a:ext cx="451469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16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9E66490-E44A-45D0-97F3-F663EF17F328}"/>
                    </a:ext>
                  </a:extLst>
                </p:cNvPr>
                <p:cNvSpPr/>
                <p:nvPr/>
              </p:nvSpPr>
              <p:spPr>
                <a:xfrm>
                  <a:off x="3937069" y="3244334"/>
                  <a:ext cx="467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C9E66490-E44A-45D0-97F3-F663EF17F3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69" y="3244334"/>
                  <a:ext cx="467757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337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1DF8866-3C0E-4D55-AC2A-B3E899A1563D}"/>
                </a:ext>
              </a:extLst>
            </p:cNvPr>
            <p:cNvSpPr/>
            <p:nvPr/>
          </p:nvSpPr>
          <p:spPr>
            <a:xfrm>
              <a:off x="3155335" y="3372666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402CBCC-1FC0-4031-9153-1D66685F1DEB}"/>
                    </a:ext>
                  </a:extLst>
                </p:cNvPr>
                <p:cNvSpPr/>
                <p:nvPr/>
              </p:nvSpPr>
              <p:spPr>
                <a:xfrm>
                  <a:off x="2822672" y="3444665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402CBCC-1FC0-4031-9153-1D66685F1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72" y="3444665"/>
                  <a:ext cx="466089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077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AEB7F8D-56A0-4E1B-BD4C-3E77B261622F}"/>
                </a:ext>
              </a:extLst>
            </p:cNvPr>
            <p:cNvSpPr/>
            <p:nvPr/>
          </p:nvSpPr>
          <p:spPr>
            <a:xfrm>
              <a:off x="3200080" y="3417409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DE9E15B-455B-45F2-9BFD-A20C9731FEF7}"/>
                    </a:ext>
                  </a:extLst>
                </p:cNvPr>
                <p:cNvSpPr/>
                <p:nvPr/>
              </p:nvSpPr>
              <p:spPr>
                <a:xfrm>
                  <a:off x="3939494" y="3010613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DE9E15B-455B-45F2-9BFD-A20C9731F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494" y="3010613"/>
                  <a:ext cx="4624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2951" r="-23684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59CF71A-9590-4AFB-82AF-0CEA07B7F6DC}"/>
                    </a:ext>
                  </a:extLst>
                </p:cNvPr>
                <p:cNvSpPr/>
                <p:nvPr/>
              </p:nvSpPr>
              <p:spPr>
                <a:xfrm>
                  <a:off x="2769607" y="2381729"/>
                  <a:ext cx="4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59CF71A-9590-4AFB-82AF-0CEA07B7F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607" y="2381729"/>
                  <a:ext cx="44614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19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E2EF3DD0-37B4-40C0-A3EE-698D259CF23E}"/>
              </a:ext>
            </a:extLst>
          </p:cNvPr>
          <p:cNvGrpSpPr/>
          <p:nvPr/>
        </p:nvGrpSpPr>
        <p:grpSpPr>
          <a:xfrm>
            <a:off x="3978407" y="5263125"/>
            <a:ext cx="1621356" cy="1454642"/>
            <a:chOff x="2769607" y="2359355"/>
            <a:chExt cx="1621356" cy="1454642"/>
          </a:xfrm>
        </p:grpSpPr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ED5F4C9E-EA31-481F-B072-89C2FD6878A0}"/>
                </a:ext>
              </a:extLst>
            </p:cNvPr>
            <p:cNvGrpSpPr/>
            <p:nvPr/>
          </p:nvGrpSpPr>
          <p:grpSpPr>
            <a:xfrm rot="20700000">
              <a:off x="3131373" y="2628576"/>
              <a:ext cx="733646" cy="733646"/>
              <a:chOff x="3227336" y="2711019"/>
              <a:chExt cx="733646" cy="733646"/>
            </a:xfrm>
          </p:grpSpPr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189C4FBA-814D-4AC5-82C0-A997214F558A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E7161B86-7471-4A9C-A24E-F3A528F6E9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3646D583-D975-48CA-A2E4-F3D500000564}"/>
                </a:ext>
              </a:extLst>
            </p:cNvPr>
            <p:cNvGrpSpPr/>
            <p:nvPr/>
          </p:nvGrpSpPr>
          <p:grpSpPr>
            <a:xfrm>
              <a:off x="3227336" y="2711019"/>
              <a:ext cx="733646" cy="733646"/>
              <a:chOff x="3227336" y="2711019"/>
              <a:chExt cx="733646" cy="733646"/>
            </a:xfrm>
          </p:grpSpPr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D6DA60B1-6CD3-4EE8-A259-7F138B15AE5B}"/>
                  </a:ext>
                </a:extLst>
              </p:cNvPr>
              <p:cNvCxnSpPr/>
              <p:nvPr/>
            </p:nvCxnSpPr>
            <p:spPr>
              <a:xfrm flipV="1">
                <a:off x="3227336" y="2711019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5E2D1D6E-CCF5-4875-864B-FE0B0BB72A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94159" y="3077842"/>
                <a:ext cx="0" cy="733646"/>
              </a:xfrm>
              <a:prstGeom prst="straightConnector1">
                <a:avLst/>
              </a:prstGeom>
              <a:ln w="19050"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EC6974B-A064-461B-B440-7C667303CCA1}"/>
                    </a:ext>
                  </a:extLst>
                </p:cNvPr>
                <p:cNvSpPr/>
                <p:nvPr/>
              </p:nvSpPr>
              <p:spPr>
                <a:xfrm>
                  <a:off x="3038176" y="2359355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EC6974B-A064-461B-B440-7C667303CC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176" y="2359355"/>
                  <a:ext cx="46076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2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B6C009-6A69-4FB5-87FC-223060A5C234}"/>
                    </a:ext>
                  </a:extLst>
                </p:cNvPr>
                <p:cNvSpPr/>
                <p:nvPr/>
              </p:nvSpPr>
              <p:spPr>
                <a:xfrm>
                  <a:off x="3937069" y="3244334"/>
                  <a:ext cx="4461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BCB6C009-6A69-4FB5-87FC-223060A5C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7069" y="3244334"/>
                  <a:ext cx="446148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3333" r="-2328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3D5D53-A823-4F35-A901-B46BAAB93517}"/>
                </a:ext>
              </a:extLst>
            </p:cNvPr>
            <p:cNvSpPr/>
            <p:nvPr/>
          </p:nvSpPr>
          <p:spPr>
            <a:xfrm>
              <a:off x="3155335" y="3372666"/>
              <a:ext cx="144000" cy="144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BEDE750-8024-4EF3-A03A-A84329A65925}"/>
                    </a:ext>
                  </a:extLst>
                </p:cNvPr>
                <p:cNvSpPr/>
                <p:nvPr/>
              </p:nvSpPr>
              <p:spPr>
                <a:xfrm>
                  <a:off x="2822672" y="3444665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BEDE750-8024-4EF3-A03A-A84329A65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2672" y="3444665"/>
                  <a:ext cx="46243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23684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FD8A03D-8CDC-45DB-AE2B-9E6097878942}"/>
                </a:ext>
              </a:extLst>
            </p:cNvPr>
            <p:cNvSpPr/>
            <p:nvPr/>
          </p:nvSpPr>
          <p:spPr>
            <a:xfrm>
              <a:off x="3200080" y="3417409"/>
              <a:ext cx="54510" cy="5451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0C713F4-9CCA-4C55-A955-1A11E3B86BEF}"/>
                    </a:ext>
                  </a:extLst>
                </p:cNvPr>
                <p:cNvSpPr/>
                <p:nvPr/>
              </p:nvSpPr>
              <p:spPr>
                <a:xfrm>
                  <a:off x="3939494" y="3010613"/>
                  <a:ext cx="4514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20C713F4-9CCA-4C55-A955-1A11E3B86B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9494" y="3010613"/>
                  <a:ext cx="451469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22951" r="-216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9D77C3C-4800-428B-B56A-993F0562E23D}"/>
                    </a:ext>
                  </a:extLst>
                </p:cNvPr>
                <p:cNvSpPr/>
                <p:nvPr/>
              </p:nvSpPr>
              <p:spPr>
                <a:xfrm>
                  <a:off x="2769607" y="2381729"/>
                  <a:ext cx="4660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B9D77C3C-4800-428B-B56A-993F0562E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9607" y="2381729"/>
                  <a:ext cx="466090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2951" r="-2105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35CE4F-E28B-479E-9ECF-B627E9CE67C4}"/>
                  </a:ext>
                </a:extLst>
              </p:cNvPr>
              <p:cNvSpPr/>
              <p:nvPr/>
            </p:nvSpPr>
            <p:spPr>
              <a:xfrm>
                <a:off x="4657627" y="5876626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D35CE4F-E28B-479E-9ECF-B627E9CE6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627" y="5876626"/>
                <a:ext cx="3741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50CD06B-64B3-477F-B090-ADD9AA5EFB1D}"/>
                  </a:ext>
                </a:extLst>
              </p:cNvPr>
              <p:cNvSpPr/>
              <p:nvPr/>
            </p:nvSpPr>
            <p:spPr>
              <a:xfrm>
                <a:off x="2362230" y="5901886"/>
                <a:ext cx="399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50CD06B-64B3-477F-B090-ADD9AA5EF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30" y="5901886"/>
                <a:ext cx="399597" cy="36933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9F8688-9C8A-497C-A7A5-FF60BF0E35C0}"/>
                  </a:ext>
                </a:extLst>
              </p:cNvPr>
              <p:cNvSpPr/>
              <p:nvPr/>
            </p:nvSpPr>
            <p:spPr>
              <a:xfrm>
                <a:off x="5661100" y="5111972"/>
                <a:ext cx="7025962" cy="5933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E9F8688-9C8A-497C-A7A5-FF60BF0E3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100" y="5111972"/>
                <a:ext cx="7025962" cy="5933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381D12-4527-4D8D-91A0-E1A405277A06}"/>
                  </a:ext>
                </a:extLst>
              </p:cNvPr>
              <p:cNvSpPr/>
              <p:nvPr/>
            </p:nvSpPr>
            <p:spPr>
              <a:xfrm>
                <a:off x="5599763" y="5987063"/>
                <a:ext cx="7300204" cy="591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∧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4381D12-4527-4D8D-91A0-E1A405277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63" y="5987063"/>
                <a:ext cx="7300204" cy="59157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1D8E65-E7F3-4987-9214-8658DAD9E72F}"/>
                  </a:ext>
                </a:extLst>
              </p:cNvPr>
              <p:cNvSpPr/>
              <p:nvPr/>
            </p:nvSpPr>
            <p:spPr>
              <a:xfrm>
                <a:off x="2527411" y="3038498"/>
                <a:ext cx="10875572" cy="1009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d>
                                  <m:d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𝐺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fr-F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,2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fr-F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z="1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̈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31D8E65-E7F3-4987-9214-8658DAD9E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411" y="3038498"/>
                <a:ext cx="10875572" cy="100950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3289EC-845A-4A64-A721-42A05B208753}"/>
                  </a:ext>
                </a:extLst>
              </p:cNvPr>
              <p:cNvSpPr/>
              <p:nvPr/>
            </p:nvSpPr>
            <p:spPr>
              <a:xfrm>
                <a:off x="2761827" y="4550643"/>
                <a:ext cx="10875572" cy="70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d>
                                    <m:d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type m:val="lin"/>
                                                  <m:ctrlP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fr-F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fr-F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fr-FR" sz="14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,2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fr-FR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23289EC-845A-4A64-A721-42A05B208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827" y="4550643"/>
                <a:ext cx="10875572" cy="70698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58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B960F7-F011-B5DC-1CC2-990CD87C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dynamique à corriger : il manque des moments d’inertie…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DDC123-F2F2-B249-FC3E-32906498160A}"/>
                  </a:ext>
                </a:extLst>
              </p:cNvPr>
              <p:cNvSpPr/>
              <p:nvPr/>
            </p:nvSpPr>
            <p:spPr>
              <a:xfrm>
                <a:off x="403762" y="2064721"/>
                <a:ext cx="11459688" cy="581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num>
                              <m:den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̈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acc>
                      <m:accPr>
                        <m:chr m:val="̇"/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̇"/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acc>
                    <m:func>
                      <m:func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func>
                          <m:func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̇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DDC123-F2F2-B249-FC3E-32906498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62" y="2064721"/>
                <a:ext cx="11459688" cy="581441"/>
              </a:xfrm>
              <a:prstGeom prst="rect">
                <a:avLst/>
              </a:prstGeom>
              <a:blipFill>
                <a:blip r:embed="rId2"/>
                <a:stretch>
                  <a:fillRect t="-42105" b="-43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DE9745-9A3C-D2F7-2978-58055599BF0F}"/>
                  </a:ext>
                </a:extLst>
              </p:cNvPr>
              <p:cNvSpPr/>
              <p:nvPr/>
            </p:nvSpPr>
            <p:spPr>
              <a:xfrm>
                <a:off x="-249861" y="2687645"/>
                <a:ext cx="11459688" cy="1050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DE9745-9A3C-D2F7-2978-58055599B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861" y="2687645"/>
                <a:ext cx="11459688" cy="1050480"/>
              </a:xfrm>
              <a:prstGeom prst="rect">
                <a:avLst/>
              </a:prstGeom>
              <a:blipFill>
                <a:blip r:embed="rId3"/>
                <a:stretch>
                  <a:fillRect t="-232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EDF2B5-080B-EAC4-B5CE-BA4B0D9387AC}"/>
                  </a:ext>
                </a:extLst>
              </p:cNvPr>
              <p:cNvSpPr/>
              <p:nvPr/>
            </p:nvSpPr>
            <p:spPr>
              <a:xfrm>
                <a:off x="0" y="3430858"/>
                <a:ext cx="11459688" cy="348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fr-FR" sz="1400" b="0" i="1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lang="fr-FR" sz="1400" i="1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EDF2B5-080B-EAC4-B5CE-BA4B0D938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30858"/>
                <a:ext cx="11459688" cy="348750"/>
              </a:xfrm>
              <a:prstGeom prst="rect">
                <a:avLst/>
              </a:prstGeom>
              <a:blipFill>
                <a:blip r:embed="rId4"/>
                <a:stretch>
                  <a:fillRect t="-71930" b="-1368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2CC450-1D4E-433A-B6F0-2FBBE90A2840}"/>
                  </a:ext>
                </a:extLst>
              </p:cNvPr>
              <p:cNvSpPr/>
              <p:nvPr/>
            </p:nvSpPr>
            <p:spPr>
              <a:xfrm>
                <a:off x="-249861" y="3917492"/>
                <a:ext cx="11459688" cy="1293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2CC450-1D4E-433A-B6F0-2FBBE90A2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861" y="3917492"/>
                <a:ext cx="11459688" cy="1293624"/>
              </a:xfrm>
              <a:prstGeom prst="rect">
                <a:avLst/>
              </a:prstGeom>
              <a:blipFill>
                <a:blip r:embed="rId5"/>
                <a:stretch>
                  <a:fillRect t="-18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CD96BB-B56F-13E3-4FA2-1DB4A898E33C}"/>
                  </a:ext>
                </a:extLst>
              </p:cNvPr>
              <p:cNvSpPr/>
              <p:nvPr/>
            </p:nvSpPr>
            <p:spPr>
              <a:xfrm>
                <a:off x="-249861" y="5216443"/>
                <a:ext cx="11459688" cy="1509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</m:num>
                                <m:den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 sz="1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̈"/>
                          <m:ctrlPr>
                            <a:rPr lang="fr-F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fr-FR" sz="140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fr-FR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̇"/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BCD96BB-B56F-13E3-4FA2-1DB4A898E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9861" y="5216443"/>
                <a:ext cx="11459688" cy="1509067"/>
              </a:xfrm>
              <a:prstGeom prst="rect">
                <a:avLst/>
              </a:prstGeom>
              <a:blipFill>
                <a:blip r:embed="rId6"/>
                <a:stretch>
                  <a:fillRect t="-161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978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Grand écran</PresentationFormat>
  <Paragraphs>34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Moment dynamique à corriger : il manque des moments d’inertie…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2018-12-05T20:41:22Z</dcterms:created>
  <dcterms:modified xsi:type="dcterms:W3CDTF">2022-12-16T13:05:59Z</dcterms:modified>
</cp:coreProperties>
</file>