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llipse 162">
            <a:extLst>
              <a:ext uri="{FF2B5EF4-FFF2-40B4-BE49-F238E27FC236}">
                <a16:creationId xmlns:a16="http://schemas.microsoft.com/office/drawing/2014/main" id="{59F8A3FE-FB97-3C0D-33C8-88CEA71936FA}"/>
              </a:ext>
            </a:extLst>
          </p:cNvPr>
          <p:cNvSpPr/>
          <p:nvPr/>
        </p:nvSpPr>
        <p:spPr>
          <a:xfrm>
            <a:off x="4084134" y="3193351"/>
            <a:ext cx="1139184" cy="43005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E2302E5-05B3-8B84-EB83-E7549A458186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597875" y="1678303"/>
            <a:ext cx="0" cy="309886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4CCE870-36DA-6320-8021-5CF2BE805FE2}"/>
              </a:ext>
            </a:extLst>
          </p:cNvPr>
          <p:cNvCxnSpPr>
            <a:cxnSpLocks/>
          </p:cNvCxnSpPr>
          <p:nvPr/>
        </p:nvCxnSpPr>
        <p:spPr>
          <a:xfrm flipV="1">
            <a:off x="3748549" y="1689841"/>
            <a:ext cx="0" cy="307593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0CAE14D-5267-730E-405C-3B964C0A949F}"/>
              </a:ext>
            </a:extLst>
          </p:cNvPr>
          <p:cNvSpPr/>
          <p:nvPr/>
        </p:nvSpPr>
        <p:spPr>
          <a:xfrm rot="9700156">
            <a:off x="3787057" y="174441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0C7ECA3-DAB8-991A-B8ED-0AF212002FD0}"/>
              </a:ext>
            </a:extLst>
          </p:cNvPr>
          <p:cNvSpPr/>
          <p:nvPr/>
        </p:nvSpPr>
        <p:spPr>
          <a:xfrm rot="20500156">
            <a:off x="3748361" y="170756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7DA8112-F97B-7BF7-5772-56F538124C99}"/>
              </a:ext>
            </a:extLst>
          </p:cNvPr>
          <p:cNvSpPr/>
          <p:nvPr/>
        </p:nvSpPr>
        <p:spPr>
          <a:xfrm rot="20500156">
            <a:off x="3753499" y="16777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DFAD5B-C610-A862-DF69-9211790CE980}"/>
              </a:ext>
            </a:extLst>
          </p:cNvPr>
          <p:cNvCxnSpPr>
            <a:cxnSpLocks/>
          </p:cNvCxnSpPr>
          <p:nvPr/>
        </p:nvCxnSpPr>
        <p:spPr>
          <a:xfrm rot="20500156" flipV="1">
            <a:off x="3822259" y="150556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6CE034-AADA-A933-5148-3761767D19A8}"/>
              </a:ext>
            </a:extLst>
          </p:cNvPr>
          <p:cNvCxnSpPr>
            <a:cxnSpLocks/>
          </p:cNvCxnSpPr>
          <p:nvPr/>
        </p:nvCxnSpPr>
        <p:spPr>
          <a:xfrm rot="20500156" flipV="1">
            <a:off x="4046743" y="190357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07B7C-46C6-FB66-7577-6EC5FB5A59DC}"/>
              </a:ext>
            </a:extLst>
          </p:cNvPr>
          <p:cNvSpPr/>
          <p:nvPr/>
        </p:nvSpPr>
        <p:spPr>
          <a:xfrm rot="9700156" flipV="1">
            <a:off x="4127099" y="277076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3AAD2E-10B2-6F7A-3B9D-DEA90B6290DB}"/>
              </a:ext>
            </a:extLst>
          </p:cNvPr>
          <p:cNvSpPr/>
          <p:nvPr/>
        </p:nvSpPr>
        <p:spPr>
          <a:xfrm rot="20500156" flipV="1">
            <a:off x="4117695" y="282232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6774164-5F6F-B2AC-7C94-D2BE721A7447}"/>
              </a:ext>
            </a:extLst>
          </p:cNvPr>
          <p:cNvSpPr/>
          <p:nvPr/>
        </p:nvSpPr>
        <p:spPr>
          <a:xfrm rot="20500156" flipV="1">
            <a:off x="4089749" y="269268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445BAF2-709A-9B34-5DE6-B110B84C1DF4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4269788" y="287142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2C070FA-D37E-151F-0609-24D1CE05AD78}"/>
              </a:ext>
            </a:extLst>
          </p:cNvPr>
          <p:cNvSpPr/>
          <p:nvPr/>
        </p:nvSpPr>
        <p:spPr>
          <a:xfrm>
            <a:off x="3724276" y="3078980"/>
            <a:ext cx="1895474" cy="692150"/>
          </a:xfrm>
          <a:custGeom>
            <a:avLst/>
            <a:gdLst>
              <a:gd name="connsiteX0" fmla="*/ 584200 w 1898650"/>
              <a:gd name="connsiteY0" fmla="*/ 3175 h 692150"/>
              <a:gd name="connsiteX1" fmla="*/ 0 w 1898650"/>
              <a:gd name="connsiteY1" fmla="*/ 349250 h 692150"/>
              <a:gd name="connsiteX2" fmla="*/ 587375 w 1898650"/>
              <a:gd name="connsiteY2" fmla="*/ 692150 h 692150"/>
              <a:gd name="connsiteX3" fmla="*/ 1304925 w 1898650"/>
              <a:gd name="connsiteY3" fmla="*/ 688975 h 692150"/>
              <a:gd name="connsiteX4" fmla="*/ 1898650 w 1898650"/>
              <a:gd name="connsiteY4" fmla="*/ 342900 h 692150"/>
              <a:gd name="connsiteX5" fmla="*/ 1301750 w 1898650"/>
              <a:gd name="connsiteY5" fmla="*/ 0 h 692150"/>
              <a:gd name="connsiteX6" fmla="*/ 584200 w 1898650"/>
              <a:gd name="connsiteY6" fmla="*/ 3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0" h="692150">
                <a:moveTo>
                  <a:pt x="584200" y="3175"/>
                </a:moveTo>
                <a:lnTo>
                  <a:pt x="0" y="349250"/>
                </a:lnTo>
                <a:lnTo>
                  <a:pt x="587375" y="692150"/>
                </a:lnTo>
                <a:lnTo>
                  <a:pt x="1304925" y="688975"/>
                </a:lnTo>
                <a:lnTo>
                  <a:pt x="1898650" y="342900"/>
                </a:lnTo>
                <a:lnTo>
                  <a:pt x="1301750" y="0"/>
                </a:lnTo>
                <a:lnTo>
                  <a:pt x="584200" y="317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649E33B-4F7C-F8B1-C45A-FE557AB4EBE3}"/>
              </a:ext>
            </a:extLst>
          </p:cNvPr>
          <p:cNvCxnSpPr>
            <a:cxnSpLocks/>
          </p:cNvCxnSpPr>
          <p:nvPr/>
        </p:nvCxnSpPr>
        <p:spPr>
          <a:xfrm flipV="1">
            <a:off x="3254879" y="1528453"/>
            <a:ext cx="474741" cy="2868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B247C1-5E52-51BD-D6A2-93E46DD8ED67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631189" y="1511896"/>
            <a:ext cx="457851" cy="27087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FB5F9C46-EE2E-BB24-BCEB-74AE4551ADF1}"/>
              </a:ext>
            </a:extLst>
          </p:cNvPr>
          <p:cNvSpPr/>
          <p:nvPr/>
        </p:nvSpPr>
        <p:spPr>
          <a:xfrm rot="9700156">
            <a:off x="3202348" y="209873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24D906-C12D-6300-E0C7-5908D2B28719}"/>
              </a:ext>
            </a:extLst>
          </p:cNvPr>
          <p:cNvSpPr/>
          <p:nvPr/>
        </p:nvSpPr>
        <p:spPr>
          <a:xfrm rot="20500156">
            <a:off x="3163652" y="206188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A40D8A-49C3-8BC1-47D0-B6C4F178B6F1}"/>
              </a:ext>
            </a:extLst>
          </p:cNvPr>
          <p:cNvSpPr/>
          <p:nvPr/>
        </p:nvSpPr>
        <p:spPr>
          <a:xfrm rot="20500156">
            <a:off x="3168790" y="203210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118C6D9-29B4-D892-E2F4-A86D3CEDA0ED}"/>
              </a:ext>
            </a:extLst>
          </p:cNvPr>
          <p:cNvCxnSpPr>
            <a:cxnSpLocks/>
          </p:cNvCxnSpPr>
          <p:nvPr/>
        </p:nvCxnSpPr>
        <p:spPr>
          <a:xfrm rot="20500156" flipV="1">
            <a:off x="3237550" y="185988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E5C5052-7803-40FA-2C5F-CCCB070B0625}"/>
              </a:ext>
            </a:extLst>
          </p:cNvPr>
          <p:cNvCxnSpPr>
            <a:cxnSpLocks/>
          </p:cNvCxnSpPr>
          <p:nvPr/>
        </p:nvCxnSpPr>
        <p:spPr>
          <a:xfrm rot="20500156" flipV="1">
            <a:off x="3462034" y="225789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CD74E16-5932-CB84-2C8E-E1556D5492AA}"/>
              </a:ext>
            </a:extLst>
          </p:cNvPr>
          <p:cNvSpPr/>
          <p:nvPr/>
        </p:nvSpPr>
        <p:spPr>
          <a:xfrm rot="9700156" flipV="1">
            <a:off x="3542390" y="312508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9A96B3E-229A-C17F-366A-BEF41FC4D980}"/>
              </a:ext>
            </a:extLst>
          </p:cNvPr>
          <p:cNvSpPr/>
          <p:nvPr/>
        </p:nvSpPr>
        <p:spPr>
          <a:xfrm rot="20500156" flipV="1">
            <a:off x="3532986" y="317664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A7DBFA0-9D57-352A-C981-A410DE92AD51}"/>
              </a:ext>
            </a:extLst>
          </p:cNvPr>
          <p:cNvSpPr/>
          <p:nvPr/>
        </p:nvSpPr>
        <p:spPr>
          <a:xfrm rot="20500156" flipV="1">
            <a:off x="3505040" y="304700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FE6CCBE-C3DB-0390-0FE6-1223711097BA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3685079" y="322574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6811DAE1-957F-93DD-2E31-61557D2DA31A}"/>
              </a:ext>
            </a:extLst>
          </p:cNvPr>
          <p:cNvSpPr/>
          <p:nvPr/>
        </p:nvSpPr>
        <p:spPr>
          <a:xfrm rot="11899844" flipH="1">
            <a:off x="5373844" y="1753743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98ED1E-A015-145E-3DB7-279CD365CBFB}"/>
              </a:ext>
            </a:extLst>
          </p:cNvPr>
          <p:cNvSpPr/>
          <p:nvPr/>
        </p:nvSpPr>
        <p:spPr>
          <a:xfrm rot="1099844" flipH="1">
            <a:off x="5363952" y="171689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70BED4C-F3C2-8E48-BDF5-793B04F3DE12}"/>
              </a:ext>
            </a:extLst>
          </p:cNvPr>
          <p:cNvSpPr/>
          <p:nvPr/>
        </p:nvSpPr>
        <p:spPr>
          <a:xfrm rot="1099844" flipH="1">
            <a:off x="5336494" y="1687107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DA38485-D4BD-BFD5-21FA-24F072BECF9D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520454" y="1514894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F6526C3-BA5C-B9A2-7356-56F340962378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295970" y="1912902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B32B03B1-C8BA-F40D-B770-1119973A2524}"/>
              </a:ext>
            </a:extLst>
          </p:cNvPr>
          <p:cNvSpPr/>
          <p:nvPr/>
        </p:nvSpPr>
        <p:spPr>
          <a:xfrm rot="11899844" flipH="1" flipV="1">
            <a:off x="5033802" y="2780095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820BE5-D446-B247-B03C-26DFBC1AF5B9}"/>
              </a:ext>
            </a:extLst>
          </p:cNvPr>
          <p:cNvSpPr/>
          <p:nvPr/>
        </p:nvSpPr>
        <p:spPr>
          <a:xfrm rot="1099844" flipH="1" flipV="1">
            <a:off x="4994618" y="283165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A85FFCB-8751-777D-FFF3-30B6D654F21A}"/>
              </a:ext>
            </a:extLst>
          </p:cNvPr>
          <p:cNvSpPr/>
          <p:nvPr/>
        </p:nvSpPr>
        <p:spPr>
          <a:xfrm rot="1099844" flipH="1" flipV="1">
            <a:off x="5000244" y="270201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ED3B791-16FB-9C3C-93C9-C411E4249820}"/>
              </a:ext>
            </a:extLst>
          </p:cNvPr>
          <p:cNvCxnSpPr>
            <a:cxnSpLocks/>
          </p:cNvCxnSpPr>
          <p:nvPr/>
        </p:nvCxnSpPr>
        <p:spPr>
          <a:xfrm rot="1099844" flipV="1">
            <a:off x="5072924" y="288074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AE4C483-2EF4-6E6C-AD0C-3DB9DBE5ADC0}"/>
              </a:ext>
            </a:extLst>
          </p:cNvPr>
          <p:cNvSpPr/>
          <p:nvPr/>
        </p:nvSpPr>
        <p:spPr>
          <a:xfrm rot="11899844" flipH="1">
            <a:off x="5961095" y="209524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528C947-B13C-7FB3-B927-96F173218B3B}"/>
              </a:ext>
            </a:extLst>
          </p:cNvPr>
          <p:cNvSpPr/>
          <p:nvPr/>
        </p:nvSpPr>
        <p:spPr>
          <a:xfrm rot="1099844" flipH="1">
            <a:off x="5951203" y="2058389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CEBA45E-F344-A6E9-B38A-02FE832705BA}"/>
              </a:ext>
            </a:extLst>
          </p:cNvPr>
          <p:cNvSpPr/>
          <p:nvPr/>
        </p:nvSpPr>
        <p:spPr>
          <a:xfrm rot="1099844" flipH="1">
            <a:off x="5923745" y="2028606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26E870-4103-0A16-BC60-6FA7C4995D85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6107705" y="1856393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3A71DA-8FE9-0FC6-058D-3BC356F4288B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883221" y="2254401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AD6C584-280D-88AB-1CFF-456A0EBB5277}"/>
              </a:ext>
            </a:extLst>
          </p:cNvPr>
          <p:cNvSpPr/>
          <p:nvPr/>
        </p:nvSpPr>
        <p:spPr>
          <a:xfrm rot="11899844" flipH="1" flipV="1">
            <a:off x="5621053" y="3121594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1BBB675-8391-3622-6847-3AE4A9E014AD}"/>
              </a:ext>
            </a:extLst>
          </p:cNvPr>
          <p:cNvSpPr/>
          <p:nvPr/>
        </p:nvSpPr>
        <p:spPr>
          <a:xfrm rot="1099844" flipH="1" flipV="1">
            <a:off x="5581869" y="317315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0E2412F-E59F-09BE-ECF5-04EFA9725EDE}"/>
              </a:ext>
            </a:extLst>
          </p:cNvPr>
          <p:cNvSpPr/>
          <p:nvPr/>
        </p:nvSpPr>
        <p:spPr>
          <a:xfrm rot="1099844" flipH="1" flipV="1">
            <a:off x="5587495" y="304351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89F3E93-BDAB-19EE-74DA-EBB23C3E4B4C}"/>
              </a:ext>
            </a:extLst>
          </p:cNvPr>
          <p:cNvCxnSpPr>
            <a:cxnSpLocks/>
          </p:cNvCxnSpPr>
          <p:nvPr/>
        </p:nvCxnSpPr>
        <p:spPr>
          <a:xfrm rot="1099844" flipV="1">
            <a:off x="5660175" y="3222245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ylindre 71">
            <a:extLst>
              <a:ext uri="{FF2B5EF4-FFF2-40B4-BE49-F238E27FC236}">
                <a16:creationId xmlns:a16="http://schemas.microsoft.com/office/drawing/2014/main" id="{FA7AB54D-DE8E-BB6A-DD18-997F7368F12D}"/>
              </a:ext>
            </a:extLst>
          </p:cNvPr>
          <p:cNvSpPr/>
          <p:nvPr/>
        </p:nvSpPr>
        <p:spPr>
          <a:xfrm>
            <a:off x="3045803" y="15974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ylindre 72">
            <a:extLst>
              <a:ext uri="{FF2B5EF4-FFF2-40B4-BE49-F238E27FC236}">
                <a16:creationId xmlns:a16="http://schemas.microsoft.com/office/drawing/2014/main" id="{85BFB106-E4ED-5505-0336-7EC7F9D0801C}"/>
              </a:ext>
            </a:extLst>
          </p:cNvPr>
          <p:cNvSpPr/>
          <p:nvPr/>
        </p:nvSpPr>
        <p:spPr>
          <a:xfrm>
            <a:off x="3642683" y="125599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ylindre 74">
            <a:extLst>
              <a:ext uri="{FF2B5EF4-FFF2-40B4-BE49-F238E27FC236}">
                <a16:creationId xmlns:a16="http://schemas.microsoft.com/office/drawing/2014/main" id="{F9BEF65B-C7D2-8C29-47EA-64B03D0A9415}"/>
              </a:ext>
            </a:extLst>
          </p:cNvPr>
          <p:cNvSpPr/>
          <p:nvPr/>
        </p:nvSpPr>
        <p:spPr>
          <a:xfrm>
            <a:off x="5489875" y="1246303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59709BC-632F-00D4-912B-5896569AEB6F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3153803" y="2029467"/>
            <a:ext cx="0" cy="311435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ylindre 76">
            <a:extLst>
              <a:ext uri="{FF2B5EF4-FFF2-40B4-BE49-F238E27FC236}">
                <a16:creationId xmlns:a16="http://schemas.microsoft.com/office/drawing/2014/main" id="{5C2A223F-F87C-B34D-61AC-DAA0CAA8AA58}"/>
              </a:ext>
            </a:extLst>
          </p:cNvPr>
          <p:cNvSpPr/>
          <p:nvPr/>
        </p:nvSpPr>
        <p:spPr>
          <a:xfrm>
            <a:off x="6089040" y="156677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C76D90E-C78D-0D78-2457-1B177BADEA09}"/>
              </a:ext>
            </a:extLst>
          </p:cNvPr>
          <p:cNvCxnSpPr>
            <a:cxnSpLocks/>
          </p:cNvCxnSpPr>
          <p:nvPr/>
        </p:nvCxnSpPr>
        <p:spPr>
          <a:xfrm flipV="1">
            <a:off x="5026519" y="3206146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52E83CD3-67EC-CE40-E32C-546613B32903}"/>
              </a:ext>
            </a:extLst>
          </p:cNvPr>
          <p:cNvSpPr/>
          <p:nvPr/>
        </p:nvSpPr>
        <p:spPr>
          <a:xfrm rot="10800000" flipV="1">
            <a:off x="4935613" y="344755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DBE543D-E704-C1F7-8A8A-40FCFC50404E}"/>
              </a:ext>
            </a:extLst>
          </p:cNvPr>
          <p:cNvSpPr/>
          <p:nvPr/>
        </p:nvSpPr>
        <p:spPr>
          <a:xfrm flipV="1">
            <a:off x="4911576" y="3501552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CCFE251-A70F-D1B9-4287-08FF5D6E54E5}"/>
              </a:ext>
            </a:extLst>
          </p:cNvPr>
          <p:cNvSpPr/>
          <p:nvPr/>
        </p:nvSpPr>
        <p:spPr>
          <a:xfrm flipV="1">
            <a:off x="4900159" y="3369162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4AAF618-267D-B7D9-E1E0-5ADC122BF31B}"/>
              </a:ext>
            </a:extLst>
          </p:cNvPr>
          <p:cNvCxnSpPr>
            <a:cxnSpLocks/>
          </p:cNvCxnSpPr>
          <p:nvPr/>
        </p:nvCxnSpPr>
        <p:spPr>
          <a:xfrm flipH="1" flipV="1">
            <a:off x="5026518" y="3556557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F7DC1F7-A04D-3B0D-DDC3-C131674F8CAF}"/>
              </a:ext>
            </a:extLst>
          </p:cNvPr>
          <p:cNvCxnSpPr>
            <a:cxnSpLocks/>
          </p:cNvCxnSpPr>
          <p:nvPr/>
        </p:nvCxnSpPr>
        <p:spPr>
          <a:xfrm flipV="1">
            <a:off x="4321282" y="3210865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12A7857-16C6-19B8-0B18-2316233F0536}"/>
              </a:ext>
            </a:extLst>
          </p:cNvPr>
          <p:cNvSpPr/>
          <p:nvPr/>
        </p:nvSpPr>
        <p:spPr>
          <a:xfrm rot="10800000" flipV="1">
            <a:off x="4230376" y="3452271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37E470-2EEE-85D3-F118-1BD5C93A8208}"/>
              </a:ext>
            </a:extLst>
          </p:cNvPr>
          <p:cNvSpPr/>
          <p:nvPr/>
        </p:nvSpPr>
        <p:spPr>
          <a:xfrm flipV="1">
            <a:off x="4206339" y="350627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E8D71CD-ED1A-2E62-E47B-1C3B62215175}"/>
              </a:ext>
            </a:extLst>
          </p:cNvPr>
          <p:cNvSpPr/>
          <p:nvPr/>
        </p:nvSpPr>
        <p:spPr>
          <a:xfrm flipV="1">
            <a:off x="4194922" y="33738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B3FBF26-1C66-B766-5227-9A417A9FA275}"/>
              </a:ext>
            </a:extLst>
          </p:cNvPr>
          <p:cNvCxnSpPr>
            <a:cxnSpLocks/>
          </p:cNvCxnSpPr>
          <p:nvPr/>
        </p:nvCxnSpPr>
        <p:spPr>
          <a:xfrm flipH="1" flipV="1">
            <a:off x="4321281" y="356127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2ED4E3C-1618-E075-C4A8-C43B238E15D3}"/>
              </a:ext>
            </a:extLst>
          </p:cNvPr>
          <p:cNvCxnSpPr>
            <a:cxnSpLocks/>
          </p:cNvCxnSpPr>
          <p:nvPr/>
        </p:nvCxnSpPr>
        <p:spPr>
          <a:xfrm flipV="1">
            <a:off x="6190403" y="1995277"/>
            <a:ext cx="0" cy="311947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F50B5FD-E4D7-32FA-53F5-0B995C87498B}"/>
              </a:ext>
            </a:extLst>
          </p:cNvPr>
          <p:cNvCxnSpPr>
            <a:cxnSpLocks/>
          </p:cNvCxnSpPr>
          <p:nvPr/>
        </p:nvCxnSpPr>
        <p:spPr>
          <a:xfrm flipV="1">
            <a:off x="503124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61E0AC97-A475-5E90-D904-224AFBC31FC7}"/>
              </a:ext>
            </a:extLst>
          </p:cNvPr>
          <p:cNvCxnSpPr>
            <a:cxnSpLocks/>
          </p:cNvCxnSpPr>
          <p:nvPr/>
        </p:nvCxnSpPr>
        <p:spPr>
          <a:xfrm flipV="1">
            <a:off x="431201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FB5B8-EC3E-BF62-E655-27675DCDF46B}"/>
              </a:ext>
            </a:extLst>
          </p:cNvPr>
          <p:cNvCxnSpPr>
            <a:cxnSpLocks/>
          </p:cNvCxnSpPr>
          <p:nvPr/>
        </p:nvCxnSpPr>
        <p:spPr>
          <a:xfrm flipV="1">
            <a:off x="3165839" y="82686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825EF89-6E59-AB68-04CC-884355A094E9}"/>
              </a:ext>
            </a:extLst>
          </p:cNvPr>
          <p:cNvCxnSpPr>
            <a:cxnSpLocks/>
          </p:cNvCxnSpPr>
          <p:nvPr/>
        </p:nvCxnSpPr>
        <p:spPr>
          <a:xfrm flipV="1">
            <a:off x="3746331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BB13C17-5316-819E-39A4-4B0C287A572E}"/>
              </a:ext>
            </a:extLst>
          </p:cNvPr>
          <p:cNvCxnSpPr>
            <a:cxnSpLocks/>
          </p:cNvCxnSpPr>
          <p:nvPr/>
        </p:nvCxnSpPr>
        <p:spPr>
          <a:xfrm flipV="1">
            <a:off x="5594090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AE8477C-5967-2DA7-F38C-F875B4D5B765}"/>
              </a:ext>
            </a:extLst>
          </p:cNvPr>
          <p:cNvCxnSpPr>
            <a:cxnSpLocks/>
          </p:cNvCxnSpPr>
          <p:nvPr/>
        </p:nvCxnSpPr>
        <p:spPr>
          <a:xfrm flipV="1">
            <a:off x="6188748" y="80390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53AA887D-BB24-FA34-FA2C-5CBB5DF4A916}"/>
              </a:ext>
            </a:extLst>
          </p:cNvPr>
          <p:cNvSpPr/>
          <p:nvPr/>
        </p:nvSpPr>
        <p:spPr>
          <a:xfrm>
            <a:off x="3160759" y="4762380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orme libre : forme 159">
            <a:extLst>
              <a:ext uri="{FF2B5EF4-FFF2-40B4-BE49-F238E27FC236}">
                <a16:creationId xmlns:a16="http://schemas.microsoft.com/office/drawing/2014/main" id="{D7BB53FD-3EC9-1E38-1C1C-D4D7095917A7}"/>
              </a:ext>
            </a:extLst>
          </p:cNvPr>
          <p:cNvSpPr/>
          <p:nvPr/>
        </p:nvSpPr>
        <p:spPr>
          <a:xfrm>
            <a:off x="3174235" y="483325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A81C01-24E8-8DED-D3FF-FD51F5DBBA0C}"/>
              </a:ext>
            </a:extLst>
          </p:cNvPr>
          <p:cNvSpPr/>
          <p:nvPr/>
        </p:nvSpPr>
        <p:spPr>
          <a:xfrm>
            <a:off x="3798299" y="4865941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21320E4-37AE-CE21-B5A8-2401A576F77C}"/>
              </a:ext>
            </a:extLst>
          </p:cNvPr>
          <p:cNvSpPr/>
          <p:nvPr/>
        </p:nvSpPr>
        <p:spPr>
          <a:xfrm>
            <a:off x="3772186" y="572963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89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74ED272-0116-EC4D-8278-54DD4C53B3CD}"/>
                  </a:ext>
                </a:extLst>
              </p:cNvPr>
              <p:cNvSpPr txBox="1"/>
              <p:nvPr/>
            </p:nvSpPr>
            <p:spPr>
              <a:xfrm>
                <a:off x="3324608" y="1723778"/>
                <a:ext cx="311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74ED272-0116-EC4D-8278-54DD4C53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8" y="1723778"/>
                <a:ext cx="311752" cy="276999"/>
              </a:xfrm>
              <a:prstGeom prst="rect">
                <a:avLst/>
              </a:prstGeom>
              <a:blipFill>
                <a:blip r:embed="rId2"/>
                <a:stretch>
                  <a:fillRect l="-17308" r="-192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D35F94-52A7-DECB-905F-AD250ACFD3DC}"/>
              </a:ext>
            </a:extLst>
          </p:cNvPr>
          <p:cNvCxnSpPr>
            <a:cxnSpLocks/>
            <a:stCxn id="45" idx="1"/>
            <a:endCxn id="39" idx="1"/>
          </p:cNvCxnSpPr>
          <p:nvPr/>
        </p:nvCxnSpPr>
        <p:spPr>
          <a:xfrm flipH="1" flipV="1">
            <a:off x="3438453" y="1661858"/>
            <a:ext cx="127604" cy="126153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3" name="Ellipse 162">
            <a:extLst>
              <a:ext uri="{FF2B5EF4-FFF2-40B4-BE49-F238E27FC236}">
                <a16:creationId xmlns:a16="http://schemas.microsoft.com/office/drawing/2014/main" id="{59F8A3FE-FB97-3C0D-33C8-88CEA71936FA}"/>
              </a:ext>
            </a:extLst>
          </p:cNvPr>
          <p:cNvSpPr/>
          <p:nvPr/>
        </p:nvSpPr>
        <p:spPr>
          <a:xfrm>
            <a:off x="4084134" y="3193351"/>
            <a:ext cx="1139184" cy="43005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E2302E5-05B3-8B84-EB83-E7549A458186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597875" y="1678303"/>
            <a:ext cx="0" cy="3098863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4CCE870-36DA-6320-8021-5CF2BE805FE2}"/>
              </a:ext>
            </a:extLst>
          </p:cNvPr>
          <p:cNvCxnSpPr>
            <a:cxnSpLocks/>
          </p:cNvCxnSpPr>
          <p:nvPr/>
        </p:nvCxnSpPr>
        <p:spPr>
          <a:xfrm flipV="1">
            <a:off x="3748549" y="1689841"/>
            <a:ext cx="0" cy="3075933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0CAE14D-5267-730E-405C-3B964C0A949F}"/>
              </a:ext>
            </a:extLst>
          </p:cNvPr>
          <p:cNvSpPr/>
          <p:nvPr/>
        </p:nvSpPr>
        <p:spPr>
          <a:xfrm rot="9700156">
            <a:off x="3787057" y="174441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0C7ECA3-DAB8-991A-B8ED-0AF212002FD0}"/>
              </a:ext>
            </a:extLst>
          </p:cNvPr>
          <p:cNvSpPr/>
          <p:nvPr/>
        </p:nvSpPr>
        <p:spPr>
          <a:xfrm rot="20500156">
            <a:off x="3748361" y="170756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7DA8112-F97B-7BF7-5772-56F538124C99}"/>
              </a:ext>
            </a:extLst>
          </p:cNvPr>
          <p:cNvSpPr/>
          <p:nvPr/>
        </p:nvSpPr>
        <p:spPr>
          <a:xfrm rot="20500156">
            <a:off x="3753499" y="16777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DFAD5B-C610-A862-DF69-9211790CE980}"/>
              </a:ext>
            </a:extLst>
          </p:cNvPr>
          <p:cNvCxnSpPr>
            <a:cxnSpLocks/>
          </p:cNvCxnSpPr>
          <p:nvPr/>
        </p:nvCxnSpPr>
        <p:spPr>
          <a:xfrm rot="20500156" flipV="1">
            <a:off x="3822259" y="1505568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6CE034-AADA-A933-5148-3761767D19A8}"/>
              </a:ext>
            </a:extLst>
          </p:cNvPr>
          <p:cNvCxnSpPr>
            <a:cxnSpLocks/>
          </p:cNvCxnSpPr>
          <p:nvPr/>
        </p:nvCxnSpPr>
        <p:spPr>
          <a:xfrm rot="20500156" flipV="1">
            <a:off x="4046743" y="190357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07B7C-46C6-FB66-7577-6EC5FB5A59DC}"/>
              </a:ext>
            </a:extLst>
          </p:cNvPr>
          <p:cNvSpPr/>
          <p:nvPr/>
        </p:nvSpPr>
        <p:spPr>
          <a:xfrm rot="9700156" flipV="1">
            <a:off x="4127099" y="277076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3AAD2E-10B2-6F7A-3B9D-DEA90B6290DB}"/>
              </a:ext>
            </a:extLst>
          </p:cNvPr>
          <p:cNvSpPr/>
          <p:nvPr/>
        </p:nvSpPr>
        <p:spPr>
          <a:xfrm rot="20500156" flipV="1">
            <a:off x="4117695" y="282232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6774164-5F6F-B2AC-7C94-D2BE721A7447}"/>
              </a:ext>
            </a:extLst>
          </p:cNvPr>
          <p:cNvSpPr/>
          <p:nvPr/>
        </p:nvSpPr>
        <p:spPr>
          <a:xfrm rot="20500156" flipV="1">
            <a:off x="4089749" y="269268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445BAF2-709A-9B34-5DE6-B110B84C1DF4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4269788" y="287142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2C070FA-D37E-151F-0609-24D1CE05AD78}"/>
              </a:ext>
            </a:extLst>
          </p:cNvPr>
          <p:cNvSpPr/>
          <p:nvPr/>
        </p:nvSpPr>
        <p:spPr>
          <a:xfrm>
            <a:off x="3724276" y="3078980"/>
            <a:ext cx="1895474" cy="692150"/>
          </a:xfrm>
          <a:custGeom>
            <a:avLst/>
            <a:gdLst>
              <a:gd name="connsiteX0" fmla="*/ 584200 w 1898650"/>
              <a:gd name="connsiteY0" fmla="*/ 3175 h 692150"/>
              <a:gd name="connsiteX1" fmla="*/ 0 w 1898650"/>
              <a:gd name="connsiteY1" fmla="*/ 349250 h 692150"/>
              <a:gd name="connsiteX2" fmla="*/ 587375 w 1898650"/>
              <a:gd name="connsiteY2" fmla="*/ 692150 h 692150"/>
              <a:gd name="connsiteX3" fmla="*/ 1304925 w 1898650"/>
              <a:gd name="connsiteY3" fmla="*/ 688975 h 692150"/>
              <a:gd name="connsiteX4" fmla="*/ 1898650 w 1898650"/>
              <a:gd name="connsiteY4" fmla="*/ 342900 h 692150"/>
              <a:gd name="connsiteX5" fmla="*/ 1301750 w 1898650"/>
              <a:gd name="connsiteY5" fmla="*/ 0 h 692150"/>
              <a:gd name="connsiteX6" fmla="*/ 584200 w 1898650"/>
              <a:gd name="connsiteY6" fmla="*/ 3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0" h="692150">
                <a:moveTo>
                  <a:pt x="584200" y="3175"/>
                </a:moveTo>
                <a:lnTo>
                  <a:pt x="0" y="349250"/>
                </a:lnTo>
                <a:lnTo>
                  <a:pt x="587375" y="692150"/>
                </a:lnTo>
                <a:lnTo>
                  <a:pt x="1304925" y="688975"/>
                </a:lnTo>
                <a:lnTo>
                  <a:pt x="1898650" y="342900"/>
                </a:lnTo>
                <a:lnTo>
                  <a:pt x="1301750" y="0"/>
                </a:lnTo>
                <a:lnTo>
                  <a:pt x="584200" y="317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649E33B-4F7C-F8B1-C45A-FE557AB4EBE3}"/>
              </a:ext>
            </a:extLst>
          </p:cNvPr>
          <p:cNvCxnSpPr>
            <a:cxnSpLocks/>
          </p:cNvCxnSpPr>
          <p:nvPr/>
        </p:nvCxnSpPr>
        <p:spPr>
          <a:xfrm flipV="1">
            <a:off x="3254879" y="1528453"/>
            <a:ext cx="474741" cy="28683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B247C1-5E52-51BD-D6A2-93E46DD8ED67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631189" y="1511896"/>
            <a:ext cx="457851" cy="270876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FB5F9C46-EE2E-BB24-BCEB-74AE4551ADF1}"/>
              </a:ext>
            </a:extLst>
          </p:cNvPr>
          <p:cNvSpPr/>
          <p:nvPr/>
        </p:nvSpPr>
        <p:spPr>
          <a:xfrm rot="9700156">
            <a:off x="3202348" y="209873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24D906-C12D-6300-E0C7-5908D2B28719}"/>
              </a:ext>
            </a:extLst>
          </p:cNvPr>
          <p:cNvSpPr/>
          <p:nvPr/>
        </p:nvSpPr>
        <p:spPr>
          <a:xfrm rot="20500156">
            <a:off x="3163652" y="206188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A40D8A-49C3-8BC1-47D0-B6C4F178B6F1}"/>
              </a:ext>
            </a:extLst>
          </p:cNvPr>
          <p:cNvSpPr/>
          <p:nvPr/>
        </p:nvSpPr>
        <p:spPr>
          <a:xfrm rot="20500156">
            <a:off x="3168790" y="203210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118C6D9-29B4-D892-E2F4-A86D3CEDA0ED}"/>
              </a:ext>
            </a:extLst>
          </p:cNvPr>
          <p:cNvCxnSpPr>
            <a:cxnSpLocks/>
          </p:cNvCxnSpPr>
          <p:nvPr/>
        </p:nvCxnSpPr>
        <p:spPr>
          <a:xfrm rot="20500156" flipV="1">
            <a:off x="3237550" y="1859888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E5C5052-7803-40FA-2C5F-CCCB070B0625}"/>
              </a:ext>
            </a:extLst>
          </p:cNvPr>
          <p:cNvCxnSpPr>
            <a:cxnSpLocks/>
          </p:cNvCxnSpPr>
          <p:nvPr/>
        </p:nvCxnSpPr>
        <p:spPr>
          <a:xfrm rot="20500156" flipV="1">
            <a:off x="3462034" y="225789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CD74E16-5932-CB84-2C8E-E1556D5492AA}"/>
              </a:ext>
            </a:extLst>
          </p:cNvPr>
          <p:cNvSpPr/>
          <p:nvPr/>
        </p:nvSpPr>
        <p:spPr>
          <a:xfrm rot="9700156" flipV="1">
            <a:off x="3542390" y="312508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9A96B3E-229A-C17F-366A-BEF41FC4D980}"/>
              </a:ext>
            </a:extLst>
          </p:cNvPr>
          <p:cNvSpPr/>
          <p:nvPr/>
        </p:nvSpPr>
        <p:spPr>
          <a:xfrm rot="20500156" flipV="1">
            <a:off x="3532986" y="317664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A7DBFA0-9D57-352A-C981-A410DE92AD51}"/>
              </a:ext>
            </a:extLst>
          </p:cNvPr>
          <p:cNvSpPr/>
          <p:nvPr/>
        </p:nvSpPr>
        <p:spPr>
          <a:xfrm rot="20500156" flipV="1">
            <a:off x="3505040" y="304700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FE6CCBE-C3DB-0390-0FE6-1223711097BA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3685079" y="322574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6811DAE1-957F-93DD-2E31-61557D2DA31A}"/>
              </a:ext>
            </a:extLst>
          </p:cNvPr>
          <p:cNvSpPr/>
          <p:nvPr/>
        </p:nvSpPr>
        <p:spPr>
          <a:xfrm rot="11899844" flipH="1">
            <a:off x="5373844" y="1753743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98ED1E-A015-145E-3DB7-279CD365CBFB}"/>
              </a:ext>
            </a:extLst>
          </p:cNvPr>
          <p:cNvSpPr/>
          <p:nvPr/>
        </p:nvSpPr>
        <p:spPr>
          <a:xfrm rot="1099844" flipH="1">
            <a:off x="5363952" y="171689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70BED4C-F3C2-8E48-BDF5-793B04F3DE12}"/>
              </a:ext>
            </a:extLst>
          </p:cNvPr>
          <p:cNvSpPr/>
          <p:nvPr/>
        </p:nvSpPr>
        <p:spPr>
          <a:xfrm rot="1099844" flipH="1">
            <a:off x="5336494" y="1687107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DA38485-D4BD-BFD5-21FA-24F072BECF9D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520454" y="1514894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F6526C3-BA5C-B9A2-7356-56F340962378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295970" y="1912902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B32B03B1-C8BA-F40D-B770-1119973A2524}"/>
              </a:ext>
            </a:extLst>
          </p:cNvPr>
          <p:cNvSpPr/>
          <p:nvPr/>
        </p:nvSpPr>
        <p:spPr>
          <a:xfrm rot="11899844" flipH="1" flipV="1">
            <a:off x="5033802" y="2780095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820BE5-D446-B247-B03C-26DFBC1AF5B9}"/>
              </a:ext>
            </a:extLst>
          </p:cNvPr>
          <p:cNvSpPr/>
          <p:nvPr/>
        </p:nvSpPr>
        <p:spPr>
          <a:xfrm rot="1099844" flipH="1" flipV="1">
            <a:off x="4994618" y="283165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A85FFCB-8751-777D-FFF3-30B6D654F21A}"/>
              </a:ext>
            </a:extLst>
          </p:cNvPr>
          <p:cNvSpPr/>
          <p:nvPr/>
        </p:nvSpPr>
        <p:spPr>
          <a:xfrm rot="1099844" flipH="1" flipV="1">
            <a:off x="5000244" y="270201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ED3B791-16FB-9C3C-93C9-C411E4249820}"/>
              </a:ext>
            </a:extLst>
          </p:cNvPr>
          <p:cNvCxnSpPr>
            <a:cxnSpLocks/>
          </p:cNvCxnSpPr>
          <p:nvPr/>
        </p:nvCxnSpPr>
        <p:spPr>
          <a:xfrm rot="1099844" flipV="1">
            <a:off x="5072924" y="288074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AE4C483-2EF4-6E6C-AD0C-3DB9DBE5ADC0}"/>
              </a:ext>
            </a:extLst>
          </p:cNvPr>
          <p:cNvSpPr/>
          <p:nvPr/>
        </p:nvSpPr>
        <p:spPr>
          <a:xfrm rot="11899844" flipH="1">
            <a:off x="5961095" y="209524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528C947-B13C-7FB3-B927-96F173218B3B}"/>
              </a:ext>
            </a:extLst>
          </p:cNvPr>
          <p:cNvSpPr/>
          <p:nvPr/>
        </p:nvSpPr>
        <p:spPr>
          <a:xfrm rot="1099844" flipH="1">
            <a:off x="5951203" y="2058389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CEBA45E-F344-A6E9-B38A-02FE832705BA}"/>
              </a:ext>
            </a:extLst>
          </p:cNvPr>
          <p:cNvSpPr/>
          <p:nvPr/>
        </p:nvSpPr>
        <p:spPr>
          <a:xfrm rot="1099844" flipH="1">
            <a:off x="5923745" y="2028606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26E870-4103-0A16-BC60-6FA7C4995D85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6107705" y="1856393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3A71DA-8FE9-0FC6-058D-3BC356F4288B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883221" y="2254401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AD6C584-280D-88AB-1CFF-456A0EBB5277}"/>
              </a:ext>
            </a:extLst>
          </p:cNvPr>
          <p:cNvSpPr/>
          <p:nvPr/>
        </p:nvSpPr>
        <p:spPr>
          <a:xfrm rot="11899844" flipH="1" flipV="1">
            <a:off x="5621053" y="3121594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1BBB675-8391-3622-6847-3AE4A9E014AD}"/>
              </a:ext>
            </a:extLst>
          </p:cNvPr>
          <p:cNvSpPr/>
          <p:nvPr/>
        </p:nvSpPr>
        <p:spPr>
          <a:xfrm rot="1099844" flipH="1" flipV="1">
            <a:off x="5581869" y="317315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0E2412F-E59F-09BE-ECF5-04EFA9725EDE}"/>
              </a:ext>
            </a:extLst>
          </p:cNvPr>
          <p:cNvSpPr/>
          <p:nvPr/>
        </p:nvSpPr>
        <p:spPr>
          <a:xfrm rot="1099844" flipH="1" flipV="1">
            <a:off x="5587495" y="304351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89F3E93-BDAB-19EE-74DA-EBB23C3E4B4C}"/>
              </a:ext>
            </a:extLst>
          </p:cNvPr>
          <p:cNvCxnSpPr>
            <a:cxnSpLocks/>
          </p:cNvCxnSpPr>
          <p:nvPr/>
        </p:nvCxnSpPr>
        <p:spPr>
          <a:xfrm rot="1099844" flipV="1">
            <a:off x="5660175" y="3222245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ylindre 71">
            <a:extLst>
              <a:ext uri="{FF2B5EF4-FFF2-40B4-BE49-F238E27FC236}">
                <a16:creationId xmlns:a16="http://schemas.microsoft.com/office/drawing/2014/main" id="{FA7AB54D-DE8E-BB6A-DD18-997F7368F12D}"/>
              </a:ext>
            </a:extLst>
          </p:cNvPr>
          <p:cNvSpPr/>
          <p:nvPr/>
        </p:nvSpPr>
        <p:spPr>
          <a:xfrm>
            <a:off x="3045803" y="15974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ylindre 72">
            <a:extLst>
              <a:ext uri="{FF2B5EF4-FFF2-40B4-BE49-F238E27FC236}">
                <a16:creationId xmlns:a16="http://schemas.microsoft.com/office/drawing/2014/main" id="{85BFB106-E4ED-5505-0336-7EC7F9D0801C}"/>
              </a:ext>
            </a:extLst>
          </p:cNvPr>
          <p:cNvSpPr/>
          <p:nvPr/>
        </p:nvSpPr>
        <p:spPr>
          <a:xfrm>
            <a:off x="3642683" y="125599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75" name="Cylindre 74">
            <a:extLst>
              <a:ext uri="{FF2B5EF4-FFF2-40B4-BE49-F238E27FC236}">
                <a16:creationId xmlns:a16="http://schemas.microsoft.com/office/drawing/2014/main" id="{F9BEF65B-C7D2-8C29-47EA-64B03D0A9415}"/>
              </a:ext>
            </a:extLst>
          </p:cNvPr>
          <p:cNvSpPr/>
          <p:nvPr/>
        </p:nvSpPr>
        <p:spPr>
          <a:xfrm>
            <a:off x="5489875" y="1246303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59709BC-632F-00D4-912B-5896569AEB6F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3153803" y="2029467"/>
            <a:ext cx="0" cy="311435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ylindre 76">
            <a:extLst>
              <a:ext uri="{FF2B5EF4-FFF2-40B4-BE49-F238E27FC236}">
                <a16:creationId xmlns:a16="http://schemas.microsoft.com/office/drawing/2014/main" id="{5C2A223F-F87C-B34D-61AC-DAA0CAA8AA58}"/>
              </a:ext>
            </a:extLst>
          </p:cNvPr>
          <p:cNvSpPr/>
          <p:nvPr/>
        </p:nvSpPr>
        <p:spPr>
          <a:xfrm>
            <a:off x="6089040" y="156677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C76D90E-C78D-0D78-2457-1B177BADEA09}"/>
              </a:ext>
            </a:extLst>
          </p:cNvPr>
          <p:cNvCxnSpPr>
            <a:cxnSpLocks/>
          </p:cNvCxnSpPr>
          <p:nvPr/>
        </p:nvCxnSpPr>
        <p:spPr>
          <a:xfrm flipV="1">
            <a:off x="5026519" y="3206146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52E83CD3-67EC-CE40-E32C-546613B32903}"/>
              </a:ext>
            </a:extLst>
          </p:cNvPr>
          <p:cNvSpPr/>
          <p:nvPr/>
        </p:nvSpPr>
        <p:spPr>
          <a:xfrm rot="10800000" flipV="1">
            <a:off x="4935613" y="344755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DBE543D-E704-C1F7-8A8A-40FCFC50404E}"/>
              </a:ext>
            </a:extLst>
          </p:cNvPr>
          <p:cNvSpPr/>
          <p:nvPr/>
        </p:nvSpPr>
        <p:spPr>
          <a:xfrm flipV="1">
            <a:off x="4911576" y="3501552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CCFE251-A70F-D1B9-4287-08FF5D6E54E5}"/>
              </a:ext>
            </a:extLst>
          </p:cNvPr>
          <p:cNvSpPr/>
          <p:nvPr/>
        </p:nvSpPr>
        <p:spPr>
          <a:xfrm flipV="1">
            <a:off x="4900159" y="3369162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4AAF618-267D-B7D9-E1E0-5ADC122BF31B}"/>
              </a:ext>
            </a:extLst>
          </p:cNvPr>
          <p:cNvCxnSpPr>
            <a:cxnSpLocks/>
          </p:cNvCxnSpPr>
          <p:nvPr/>
        </p:nvCxnSpPr>
        <p:spPr>
          <a:xfrm flipH="1" flipV="1">
            <a:off x="5026518" y="3556557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F7DC1F7-A04D-3B0D-DDC3-C131674F8CAF}"/>
              </a:ext>
            </a:extLst>
          </p:cNvPr>
          <p:cNvCxnSpPr>
            <a:cxnSpLocks/>
          </p:cNvCxnSpPr>
          <p:nvPr/>
        </p:nvCxnSpPr>
        <p:spPr>
          <a:xfrm flipV="1">
            <a:off x="4321282" y="3210865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12A7857-16C6-19B8-0B18-2316233F0536}"/>
              </a:ext>
            </a:extLst>
          </p:cNvPr>
          <p:cNvSpPr/>
          <p:nvPr/>
        </p:nvSpPr>
        <p:spPr>
          <a:xfrm rot="10800000" flipV="1">
            <a:off x="4230376" y="3452271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37E470-2EEE-85D3-F118-1BD5C93A8208}"/>
              </a:ext>
            </a:extLst>
          </p:cNvPr>
          <p:cNvSpPr/>
          <p:nvPr/>
        </p:nvSpPr>
        <p:spPr>
          <a:xfrm flipV="1">
            <a:off x="4206339" y="350627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E8D71CD-ED1A-2E62-E47B-1C3B62215175}"/>
              </a:ext>
            </a:extLst>
          </p:cNvPr>
          <p:cNvSpPr/>
          <p:nvPr/>
        </p:nvSpPr>
        <p:spPr>
          <a:xfrm flipV="1">
            <a:off x="4194922" y="33738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B3FBF26-1C66-B766-5227-9A417A9FA275}"/>
              </a:ext>
            </a:extLst>
          </p:cNvPr>
          <p:cNvCxnSpPr>
            <a:cxnSpLocks/>
          </p:cNvCxnSpPr>
          <p:nvPr/>
        </p:nvCxnSpPr>
        <p:spPr>
          <a:xfrm flipH="1" flipV="1">
            <a:off x="4321281" y="356127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2ED4E3C-1618-E075-C4A8-C43B238E15D3}"/>
              </a:ext>
            </a:extLst>
          </p:cNvPr>
          <p:cNvCxnSpPr>
            <a:cxnSpLocks/>
          </p:cNvCxnSpPr>
          <p:nvPr/>
        </p:nvCxnSpPr>
        <p:spPr>
          <a:xfrm flipV="1">
            <a:off x="6190403" y="1995277"/>
            <a:ext cx="0" cy="31194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F50B5FD-E4D7-32FA-53F5-0B995C87498B}"/>
              </a:ext>
            </a:extLst>
          </p:cNvPr>
          <p:cNvCxnSpPr>
            <a:cxnSpLocks/>
          </p:cNvCxnSpPr>
          <p:nvPr/>
        </p:nvCxnSpPr>
        <p:spPr>
          <a:xfrm flipV="1">
            <a:off x="5031243" y="4897967"/>
            <a:ext cx="0" cy="892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61E0AC97-A475-5E90-D904-224AFBC31FC7}"/>
              </a:ext>
            </a:extLst>
          </p:cNvPr>
          <p:cNvCxnSpPr>
            <a:cxnSpLocks/>
          </p:cNvCxnSpPr>
          <p:nvPr/>
        </p:nvCxnSpPr>
        <p:spPr>
          <a:xfrm flipV="1">
            <a:off x="4312013" y="4897967"/>
            <a:ext cx="0" cy="892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FB5B8-EC3E-BF62-E655-27675DCDF46B}"/>
              </a:ext>
            </a:extLst>
          </p:cNvPr>
          <p:cNvCxnSpPr>
            <a:cxnSpLocks/>
          </p:cNvCxnSpPr>
          <p:nvPr/>
        </p:nvCxnSpPr>
        <p:spPr>
          <a:xfrm flipV="1">
            <a:off x="3165839" y="826860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825EF89-6E59-AB68-04CC-884355A094E9}"/>
              </a:ext>
            </a:extLst>
          </p:cNvPr>
          <p:cNvCxnSpPr>
            <a:cxnSpLocks/>
          </p:cNvCxnSpPr>
          <p:nvPr/>
        </p:nvCxnSpPr>
        <p:spPr>
          <a:xfrm flipV="1">
            <a:off x="3746331" y="487853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BB13C17-5316-819E-39A4-4B0C287A572E}"/>
              </a:ext>
            </a:extLst>
          </p:cNvPr>
          <p:cNvCxnSpPr>
            <a:cxnSpLocks/>
          </p:cNvCxnSpPr>
          <p:nvPr/>
        </p:nvCxnSpPr>
        <p:spPr>
          <a:xfrm flipV="1">
            <a:off x="5594090" y="487853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AE8477C-5967-2DA7-F38C-F875B4D5B765}"/>
              </a:ext>
            </a:extLst>
          </p:cNvPr>
          <p:cNvCxnSpPr>
            <a:cxnSpLocks/>
          </p:cNvCxnSpPr>
          <p:nvPr/>
        </p:nvCxnSpPr>
        <p:spPr>
          <a:xfrm flipV="1">
            <a:off x="6188748" y="803900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53AA887D-BB24-FA34-FA2C-5CBB5DF4A916}"/>
              </a:ext>
            </a:extLst>
          </p:cNvPr>
          <p:cNvSpPr/>
          <p:nvPr/>
        </p:nvSpPr>
        <p:spPr>
          <a:xfrm>
            <a:off x="3160759" y="4762380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orme libre : forme 159">
            <a:extLst>
              <a:ext uri="{FF2B5EF4-FFF2-40B4-BE49-F238E27FC236}">
                <a16:creationId xmlns:a16="http://schemas.microsoft.com/office/drawing/2014/main" id="{D7BB53FD-3EC9-1E38-1C1C-D4D7095917A7}"/>
              </a:ext>
            </a:extLst>
          </p:cNvPr>
          <p:cNvSpPr/>
          <p:nvPr/>
        </p:nvSpPr>
        <p:spPr>
          <a:xfrm>
            <a:off x="3174235" y="483325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A81C01-24E8-8DED-D3FF-FD51F5DBBA0C}"/>
              </a:ext>
            </a:extLst>
          </p:cNvPr>
          <p:cNvSpPr/>
          <p:nvPr/>
        </p:nvSpPr>
        <p:spPr>
          <a:xfrm>
            <a:off x="3798299" y="4865941"/>
            <a:ext cx="1771032" cy="668586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21320E4-37AE-CE21-B5A8-2401A576F77C}"/>
              </a:ext>
            </a:extLst>
          </p:cNvPr>
          <p:cNvSpPr/>
          <p:nvPr/>
        </p:nvSpPr>
        <p:spPr>
          <a:xfrm>
            <a:off x="3772186" y="572963"/>
            <a:ext cx="1771032" cy="668586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AF1812-C57D-BA65-3354-B930A13B94B8}"/>
              </a:ext>
            </a:extLst>
          </p:cNvPr>
          <p:cNvSpPr/>
          <p:nvPr/>
        </p:nvSpPr>
        <p:spPr>
          <a:xfrm>
            <a:off x="4631347" y="5204643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41F2F3-64B9-1F0F-663F-48862814A01E}"/>
                  </a:ext>
                </a:extLst>
              </p:cNvPr>
              <p:cNvSpPr txBox="1"/>
              <p:nvPr/>
            </p:nvSpPr>
            <p:spPr>
              <a:xfrm>
                <a:off x="4722302" y="5084671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41F2F3-64B9-1F0F-663F-48862814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02" y="5084671"/>
                <a:ext cx="320729" cy="276999"/>
              </a:xfrm>
              <a:prstGeom prst="rect">
                <a:avLst/>
              </a:prstGeom>
              <a:blipFill>
                <a:blip r:embed="rId3"/>
                <a:stretch>
                  <a:fillRect l="-17308" r="-769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812CB90-CA3C-0DB2-3CF0-812487398A42}"/>
                  </a:ext>
                </a:extLst>
              </p:cNvPr>
              <p:cNvSpPr txBox="1"/>
              <p:nvPr/>
            </p:nvSpPr>
            <p:spPr>
              <a:xfrm>
                <a:off x="3197704" y="4549710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812CB90-CA3C-0DB2-3CF0-81248739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04" y="4549710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9608" r="-392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extLst>
              <a:ext uri="{FF2B5EF4-FFF2-40B4-BE49-F238E27FC236}">
                <a16:creationId xmlns:a16="http://schemas.microsoft.com/office/drawing/2014/main" id="{A2CD0DFB-971C-6BFE-409A-85B4D691E27E}"/>
              </a:ext>
            </a:extLst>
          </p:cNvPr>
          <p:cNvSpPr/>
          <p:nvPr/>
        </p:nvSpPr>
        <p:spPr>
          <a:xfrm>
            <a:off x="3459290" y="4891039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A66FC75-6387-E55C-2A2E-97090EBF0615}"/>
              </a:ext>
            </a:extLst>
          </p:cNvPr>
          <p:cNvSpPr/>
          <p:nvPr/>
        </p:nvSpPr>
        <p:spPr>
          <a:xfrm>
            <a:off x="4631347" y="5752345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D8529C-FF23-5006-9177-DBC8A07270E9}"/>
              </a:ext>
            </a:extLst>
          </p:cNvPr>
          <p:cNvSpPr/>
          <p:nvPr/>
        </p:nvSpPr>
        <p:spPr>
          <a:xfrm>
            <a:off x="5814190" y="4885133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8020A7-652A-FFE2-89B6-A160FF01ABDE}"/>
                  </a:ext>
                </a:extLst>
              </p:cNvPr>
              <p:cNvSpPr txBox="1"/>
              <p:nvPr/>
            </p:nvSpPr>
            <p:spPr>
              <a:xfrm>
                <a:off x="5772636" y="4452480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8020A7-652A-FFE2-89B6-A160FF0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636" y="4452480"/>
                <a:ext cx="301556" cy="299184"/>
              </a:xfrm>
              <a:prstGeom prst="rect">
                <a:avLst/>
              </a:prstGeom>
              <a:blipFill>
                <a:blip r:embed="rId5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7EDF7BE-E5AD-0F11-8EA5-8880155FD982}"/>
                  </a:ext>
                </a:extLst>
              </p:cNvPr>
              <p:cNvSpPr txBox="1"/>
              <p:nvPr/>
            </p:nvSpPr>
            <p:spPr>
              <a:xfrm>
                <a:off x="4495317" y="5865007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7EDF7BE-E5AD-0F11-8EA5-8880155F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317" y="5865007"/>
                <a:ext cx="316817" cy="301749"/>
              </a:xfrm>
              <a:prstGeom prst="rect">
                <a:avLst/>
              </a:prstGeom>
              <a:blipFill>
                <a:blip r:embed="rId6"/>
                <a:stretch>
                  <a:fillRect l="-17308" r="-13462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96EBFBB-F79B-3BB1-D733-07593380D138}"/>
                  </a:ext>
                </a:extLst>
              </p:cNvPr>
              <p:cNvSpPr txBox="1"/>
              <p:nvPr/>
            </p:nvSpPr>
            <p:spPr>
              <a:xfrm>
                <a:off x="3305019" y="1329865"/>
                <a:ext cx="325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96EBFBB-F79B-3BB1-D733-07593380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19" y="1329865"/>
                <a:ext cx="325602" cy="276999"/>
              </a:xfrm>
              <a:prstGeom prst="rect">
                <a:avLst/>
              </a:prstGeom>
              <a:blipFill>
                <a:blip r:embed="rId7"/>
                <a:stretch>
                  <a:fillRect l="-14815" r="-185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E12955DC-4C6E-57A7-F08F-32CC7B06911A}"/>
              </a:ext>
            </a:extLst>
          </p:cNvPr>
          <p:cNvSpPr/>
          <p:nvPr/>
        </p:nvSpPr>
        <p:spPr>
          <a:xfrm>
            <a:off x="3427909" y="1651314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9C5E11C-8248-E469-94D0-4EF991CFE0E2}"/>
              </a:ext>
            </a:extLst>
          </p:cNvPr>
          <p:cNvSpPr/>
          <p:nvPr/>
        </p:nvSpPr>
        <p:spPr>
          <a:xfrm>
            <a:off x="3555513" y="1777467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CB31AA5-874A-C156-5E84-D8191FD822B1}"/>
              </a:ext>
            </a:extLst>
          </p:cNvPr>
          <p:cNvSpPr/>
          <p:nvPr/>
        </p:nvSpPr>
        <p:spPr>
          <a:xfrm>
            <a:off x="4003901" y="320614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5483198B-1E1E-B537-0F85-5FE5243B2CE6}"/>
                  </a:ext>
                </a:extLst>
              </p:cNvPr>
              <p:cNvSpPr txBox="1"/>
              <p:nvPr/>
            </p:nvSpPr>
            <p:spPr>
              <a:xfrm>
                <a:off x="3802976" y="2891517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5483198B-1E1E-B537-0F85-5FE5243B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76" y="2891517"/>
                <a:ext cx="304058" cy="276999"/>
              </a:xfrm>
              <a:prstGeom prst="rect">
                <a:avLst/>
              </a:prstGeom>
              <a:blipFill>
                <a:blip r:embed="rId8"/>
                <a:stretch>
                  <a:fillRect l="-20000" r="-2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BAE5176-4A35-5F52-D627-82C15490DF6F}"/>
              </a:ext>
            </a:extLst>
          </p:cNvPr>
          <p:cNvSpPr/>
          <p:nvPr/>
        </p:nvSpPr>
        <p:spPr>
          <a:xfrm>
            <a:off x="4624367" y="3366971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97AEB48-51AC-C974-BA0E-FED57BE35CBB}"/>
                  </a:ext>
                </a:extLst>
              </p:cNvPr>
              <p:cNvSpPr txBox="1"/>
              <p:nvPr/>
            </p:nvSpPr>
            <p:spPr>
              <a:xfrm>
                <a:off x="4539784" y="3063234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97AEB48-51AC-C974-BA0E-FED57BE35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784" y="3063234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9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81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08354" y="2951545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4169098" y="2199449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6821526" y="3339860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1798500" y="193930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7081358" y="3638582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A53A44-4713-B8AC-D32C-5483049D020C}"/>
              </a:ext>
            </a:extLst>
          </p:cNvPr>
          <p:cNvGrpSpPr/>
          <p:nvPr/>
        </p:nvGrpSpPr>
        <p:grpSpPr>
          <a:xfrm>
            <a:off x="6463873" y="3161848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EEDE70A5-19CA-B94F-1279-29FC8FC2A756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D97756-1E76-F7D9-CCF4-647A0E783B6A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0CEEE8-89CE-CFCE-0BA3-45D3EA4FA132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CA39D3-3ABA-9D8B-7B14-056BC4277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CD29333-1015-8409-77F3-2BF7783FC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05A6D6C-6426-03D9-70EA-4608FC99293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AE34684-E0F7-8DB2-C91E-DF79C93B2CAC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A23C1F7-67BA-37D8-C74E-8AA45BEA208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B2B7106-0859-C8E8-053C-C4A9031AA716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D5AF4D3-D18E-0606-A773-5046B8CF7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316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2441511" y="205010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2066640" y="2662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895823" y="1919834"/>
            <a:ext cx="170817" cy="9584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6704028" y="2314461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7038649" y="329950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2779143" y="131916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412483">
            <a:off x="3347130" y="2770215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BF1E572-055B-9A3D-7C76-3F5C8D6B3973}"/>
              </a:ext>
            </a:extLst>
          </p:cNvPr>
          <p:cNvGrpSpPr/>
          <p:nvPr/>
        </p:nvGrpSpPr>
        <p:grpSpPr>
          <a:xfrm rot="19412483">
            <a:off x="3279241" y="3028006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5C47571-E6E1-6846-E0F4-699C78B3DC00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E9477B1-4ED6-8F6E-3C63-8ED71BDFD731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AF144D-61E4-974C-ED71-AFA976823C3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1C3DE20-255F-4110-88FA-192027E72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220982-C28A-F702-8F56-ABDBC3640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8076390-0A60-DEA2-F786-9CDC0A2B9F71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B571986-6CDD-FF06-8567-9F2E3E914F5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294FD3-064A-DCFC-0614-566DE14E3645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38D0F95-58A8-85EE-8BBA-5A382798CE8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480AB7B-1B5F-B4A4-CC38-FA3AED75E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5C71697-16AA-68C7-C816-EBC0A79C6021}"/>
              </a:ext>
            </a:extLst>
          </p:cNvPr>
          <p:cNvGrpSpPr/>
          <p:nvPr/>
        </p:nvGrpSpPr>
        <p:grpSpPr>
          <a:xfrm rot="2187517" flipH="1">
            <a:off x="5022708" y="2763697"/>
            <a:ext cx="252721" cy="1657350"/>
            <a:chOff x="2562446" y="2334683"/>
            <a:chExt cx="252721" cy="165735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C762053-19FB-423C-E1FF-EB0DB451ACB4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ABB18FC-A8E1-1A6C-3DC0-233A7E31A754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9F66924-E18D-7897-9401-AA0668B1E5B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A91FAEF-4B2F-5269-6CDF-3BE89573F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D918C26-B885-6D8D-9913-80FA0314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C678A42-4F9A-7647-EB63-7D5482A88BB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409B8F43-555D-ECBA-89DC-690D51327767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7581BF4-EDC9-A8E9-8407-8EC887E1991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9CBE005F-C894-06CC-607C-6F244A62A0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AF5CAD-DEEC-F424-348E-274BB63826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0D0C56A-77F1-99AD-00AD-6FA1F4EBB66E}"/>
              </a:ext>
            </a:extLst>
          </p:cNvPr>
          <p:cNvGrpSpPr/>
          <p:nvPr/>
        </p:nvGrpSpPr>
        <p:grpSpPr>
          <a:xfrm rot="2187517" flipH="1">
            <a:off x="5116237" y="3022847"/>
            <a:ext cx="252721" cy="1657350"/>
            <a:chOff x="2562446" y="2334683"/>
            <a:chExt cx="252721" cy="165735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7C5645E-E740-B6B6-E0C4-222BFA9102B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DDE7E0-755B-11F8-9D3D-5CADB166BA7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0A8DC55-9FF2-688A-50DA-4736B420BAA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978852-16E1-6B91-990B-000DD16C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E327740-2734-638C-9810-F8DC79E6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FF0B633-1A30-5853-D454-472EE760AAE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A80C3C5D-346D-DBFF-1FE5-84F1D297C88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F04F0CC-3878-3814-DE41-98BF6854C7EB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EA55E8CB-1645-716E-EEF4-DDB442094332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DB1FFB6-1622-5F05-9D96-BABDBF01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AE4F3C9-E5A3-F929-814B-E6C1E14E43B5}"/>
              </a:ext>
            </a:extLst>
          </p:cNvPr>
          <p:cNvGrpSpPr/>
          <p:nvPr/>
        </p:nvGrpSpPr>
        <p:grpSpPr>
          <a:xfrm flipH="1">
            <a:off x="4079153" y="2489628"/>
            <a:ext cx="252721" cy="1657350"/>
            <a:chOff x="2562446" y="2334683"/>
            <a:chExt cx="252721" cy="165735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49721FC1-855C-72EE-55D8-A82A9DAE10BF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1CFE7DE-8B4E-3790-AC44-630F3D3FF357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741B3F76-8CF0-3FAE-5DA6-8599AF94C95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0E171BA-C4A3-D092-8C96-FD9C63B3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7ED7986-3A3E-9C50-7236-723A01C6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F6B76A2-0BF6-F00D-D466-02370910589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6F9ADCEB-D183-90D0-D764-27D7975FFAD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EAF89B65-89F4-B4AE-02BE-4587AE62A0A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F394A44-86FC-762C-9E21-6528DA9EA13C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7FC0406-36DA-58C5-C0EC-F8535B318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58151D93-8B02-4C64-C258-130EC098FE3A}"/>
              </a:ext>
            </a:extLst>
          </p:cNvPr>
          <p:cNvGrpSpPr/>
          <p:nvPr/>
        </p:nvGrpSpPr>
        <p:grpSpPr>
          <a:xfrm flipH="1">
            <a:off x="4377848" y="2497831"/>
            <a:ext cx="252721" cy="1657350"/>
            <a:chOff x="2562446" y="2334683"/>
            <a:chExt cx="252721" cy="1657350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2686B3A-595A-976D-E627-324A771A5BD7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7AAD2D16-9604-1351-653B-0813584E4170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9834AFD-BD1E-6D04-FEC5-6CF31E5690C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11F69CF-014B-5A87-05DA-3FA98EA2A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6512AE2F-67C1-16E0-26FA-1782FE66A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FC30F-28F1-EFD1-0638-87D8A1C5135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D8A9591-C723-3E78-7C76-D8DD7B2497A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48F914FA-AD85-5DAE-41AE-3D2E1C51951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816B432-160C-207B-3ED2-B509205BEB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BD4FACB0-64CE-8FCD-EC58-EB0E8F2AD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116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7A60C416-C66F-0E68-9538-6C581D0D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23" y="2026798"/>
            <a:ext cx="324335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F7B6B169-28A7-9AFC-FDE4-4FC60016B29F}"/>
              </a:ext>
            </a:extLst>
          </p:cNvPr>
          <p:cNvGrpSpPr/>
          <p:nvPr/>
        </p:nvGrpSpPr>
        <p:grpSpPr>
          <a:xfrm>
            <a:off x="4852815" y="1253994"/>
            <a:ext cx="3707878" cy="4433527"/>
            <a:chOff x="4852815" y="1253994"/>
            <a:chExt cx="3707878" cy="4433527"/>
          </a:xfrm>
        </p:grpSpPr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541610C5-C631-1DE0-4D3B-B0FD8D5B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15" y="2831803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67213FD5-1011-EA0C-1844-C425ADEB32DD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8425333" y="2850619"/>
              <a:ext cx="27360" cy="8112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DFDEC80A-4429-158A-2BDD-5A2899A03747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>
              <a:off x="7034619" y="4668513"/>
              <a:ext cx="307986" cy="151538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1D9790CC-69DD-347A-EE31-E8ECCDA98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337" y="232096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87B28AC3-286E-28ED-544F-5A6B76411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5035" y="241074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16239561-D8FE-11E8-90B7-0DD26294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814" y="314773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5F97010E-1CBC-9709-A5A2-2F614532C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334328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4AC23D3C-ACD2-46AC-2336-9778A4D7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091" y="303005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D29DDC7B-683E-3127-DD58-A4E00E0CDA7D}"/>
                </a:ext>
              </a:extLst>
            </p:cNvPr>
            <p:cNvGrpSpPr/>
            <p:nvPr/>
          </p:nvGrpSpPr>
          <p:grpSpPr>
            <a:xfrm rot="600000">
              <a:off x="6707590" y="2154099"/>
              <a:ext cx="252720" cy="2222482"/>
              <a:chOff x="4777654" y="2303238"/>
              <a:chExt cx="252720" cy="2222482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21C33543-BFF5-4EC8-F996-DC97E594DF61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DAAAB6D-FD2B-CE2D-5625-22E4802E7226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DBF94361-33E1-7A81-8D82-1CECE19FEECD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5AA8EE48-90D7-A8C6-13BF-005B1D80C714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8ED8F0DF-44D6-27E5-0D99-EBBC2E961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C30675B7-735F-3A2C-E28D-B9D6A154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346251FE-3B97-4229-06A4-BC582F55ABCC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5AE2E0B6-B307-ACF1-390C-172E966D8108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681F1EE2-08FB-769D-AE56-E8EA31D55C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E75FA59C-5772-AF7B-2799-3BF35901F37F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C22DAC65-632E-FA20-AB0C-786615EFC461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D549C7B9-CEC6-1004-F568-A5DB086CF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A4D620BF-14C9-D175-DBB1-E48C34E77EAB}"/>
                </a:ext>
              </a:extLst>
            </p:cNvPr>
            <p:cNvGrpSpPr/>
            <p:nvPr/>
          </p:nvGrpSpPr>
          <p:grpSpPr>
            <a:xfrm rot="600000">
              <a:off x="7021305" y="2216482"/>
              <a:ext cx="252720" cy="2222482"/>
              <a:chOff x="4777654" y="2303238"/>
              <a:chExt cx="252720" cy="2222482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695EEEB7-C664-F0AF-9DD2-B069173FBE3F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CD8473A5-2098-1830-E41F-1EDAC6917268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D4ABF166-E49E-04B2-3428-B011355C59C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7FA2D50-4BDB-FF22-2D53-723E64E3ABAA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F0BBBC96-8D84-CC42-7178-B60CA16E1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3B8979C-2A8F-AA23-E054-4553B3A72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1B469298-DB34-EE69-A2C7-3D5443773C64}"/>
                  </a:ext>
                </a:extLst>
              </p:cNvPr>
              <p:cNvGrpSpPr/>
              <p:nvPr/>
            </p:nvGrpSpPr>
            <p:grpSpPr>
              <a:xfrm>
                <a:off x="4777654" y="4119034"/>
                <a:ext cx="252720" cy="406686"/>
                <a:chOff x="4079154" y="4413391"/>
                <a:chExt cx="252720" cy="406686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EA011DE2-45EB-5E95-7633-4ABB84E18A99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1"/>
                  <a:ext cx="252720" cy="252720"/>
                  <a:chOff x="2525504" y="3057548"/>
                  <a:chExt cx="252720" cy="252720"/>
                </a:xfrm>
              </p:grpSpPr>
              <p:sp>
                <p:nvSpPr>
                  <p:cNvPr id="101" name="Arc 100">
                    <a:extLst>
                      <a:ext uri="{FF2B5EF4-FFF2-40B4-BE49-F238E27FC236}">
                        <a16:creationId xmlns:a16="http://schemas.microsoft.com/office/drawing/2014/main" id="{479F3E19-609C-EA29-1073-2CCB3041DDF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3" name="Arc 102">
                    <a:extLst>
                      <a:ext uri="{FF2B5EF4-FFF2-40B4-BE49-F238E27FC236}">
                        <a16:creationId xmlns:a16="http://schemas.microsoft.com/office/drawing/2014/main" id="{411992A2-0762-B737-F29C-20392315E2AE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8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46D77E71-0ADD-11F0-9A6C-B5ED86E03571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B5506693-F6E2-0D08-A0B1-75C990622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6E60999E-D390-9AC7-6062-3339A8DA0E47}"/>
                </a:ext>
              </a:extLst>
            </p:cNvPr>
            <p:cNvGrpSpPr/>
            <p:nvPr/>
          </p:nvGrpSpPr>
          <p:grpSpPr>
            <a:xfrm rot="1800000">
              <a:off x="7708156" y="2742957"/>
              <a:ext cx="252720" cy="2222482"/>
              <a:chOff x="4777654" y="2303238"/>
              <a:chExt cx="252720" cy="2222482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A613921-6CC0-B4AC-2DA6-5124653B8884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A6AD8639-A203-454B-910F-D49C6D819F16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30799F97-C925-137C-DF68-DF560E8CAD0D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F436A43-1FD0-C914-6B7A-6072D979A809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9C24A35-B175-B5FF-8E98-81D63B215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F8A93ED5-DDC9-926E-F623-F86EB4747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BDC45BB7-4803-A8C1-2E6F-0840BA72D17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F606C2F7-1C8D-2671-7BFA-C356EF8D0DBB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29" name="Arc 128">
                    <a:extLst>
                      <a:ext uri="{FF2B5EF4-FFF2-40B4-BE49-F238E27FC236}">
                        <a16:creationId xmlns:a16="http://schemas.microsoft.com/office/drawing/2014/main" id="{48A127CE-F4E6-1A00-3AE9-F8F19A32F664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AB730184-C8C3-C1B6-C5C4-32B3633A9C84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Arc 126">
                    <a:extLst>
                      <a:ext uri="{FF2B5EF4-FFF2-40B4-BE49-F238E27FC236}">
                        <a16:creationId xmlns:a16="http://schemas.microsoft.com/office/drawing/2014/main" id="{D1FC2A44-8CEA-4E4C-F238-49D0012548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674" y="3119154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48055344-FB79-EB04-B19E-F18C44A88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E693C506-AEAE-94B6-F568-728761E838D6}"/>
                </a:ext>
              </a:extLst>
            </p:cNvPr>
            <p:cNvGrpSpPr/>
            <p:nvPr/>
          </p:nvGrpSpPr>
          <p:grpSpPr>
            <a:xfrm rot="-1800000">
              <a:off x="5553060" y="2505128"/>
              <a:ext cx="252720" cy="2222482"/>
              <a:chOff x="4777654" y="2303238"/>
              <a:chExt cx="252720" cy="2222482"/>
            </a:xfrm>
          </p:grpSpPr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E8A1D0A7-5318-01CE-214C-63F8242D47F3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56" name="Arc 155">
                  <a:extLst>
                    <a:ext uri="{FF2B5EF4-FFF2-40B4-BE49-F238E27FC236}">
                      <a16:creationId xmlns:a16="http://schemas.microsoft.com/office/drawing/2014/main" id="{BF0CE8EC-9F92-CD79-9ECD-BC9516E303D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DCA65D63-0B3C-53DB-913C-DE25F253643C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5FC4F40A-8DBD-0658-5D0B-B67E637D432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5C795D4B-11B6-0E24-BA24-F892CFD3A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0DE2504-CBBD-6FC0-BD33-EFD4A403B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4436ED26-6C51-4AE0-6984-FFF6CDEB1A4D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24256FCA-6306-90BD-3AF7-2A111866FEA2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53" name="Arc 152">
                    <a:extLst>
                      <a:ext uri="{FF2B5EF4-FFF2-40B4-BE49-F238E27FC236}">
                        <a16:creationId xmlns:a16="http://schemas.microsoft.com/office/drawing/2014/main" id="{BFE8160A-4E80-0FA6-904E-DA0FABCC19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4" name="Ellipse 153">
                    <a:extLst>
                      <a:ext uri="{FF2B5EF4-FFF2-40B4-BE49-F238E27FC236}">
                        <a16:creationId xmlns:a16="http://schemas.microsoft.com/office/drawing/2014/main" id="{ABD4B676-FD5B-81A5-7D8B-3C2038466ED0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B63F8C16-0106-9097-C144-A6856380C310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A5DDD029-3256-D853-4776-07E5EB6A4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63" name="Cylindre 162">
              <a:extLst>
                <a:ext uri="{FF2B5EF4-FFF2-40B4-BE49-F238E27FC236}">
                  <a16:creationId xmlns:a16="http://schemas.microsoft.com/office/drawing/2014/main" id="{B09DD6C3-301A-423A-9B62-B9161938E3BF}"/>
                </a:ext>
              </a:extLst>
            </p:cNvPr>
            <p:cNvSpPr/>
            <p:nvPr/>
          </p:nvSpPr>
          <p:spPr>
            <a:xfrm>
              <a:off x="4978815" y="239366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Cylindre 163">
              <a:extLst>
                <a:ext uri="{FF2B5EF4-FFF2-40B4-BE49-F238E27FC236}">
                  <a16:creationId xmlns:a16="http://schemas.microsoft.com/office/drawing/2014/main" id="{494EDD0E-27B1-EA1F-B530-457E2C0B9B62}"/>
                </a:ext>
              </a:extLst>
            </p:cNvPr>
            <p:cNvSpPr/>
            <p:nvPr/>
          </p:nvSpPr>
          <p:spPr>
            <a:xfrm>
              <a:off x="6934522" y="1881450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F69F42C4-AABA-EC8F-7B97-2815F21D5EDB}"/>
                </a:ext>
              </a:extLst>
            </p:cNvPr>
            <p:cNvSpPr/>
            <p:nvPr/>
          </p:nvSpPr>
          <p:spPr>
            <a:xfrm>
              <a:off x="7269488" y="1970824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10F9598A-37B3-72BA-ACC9-610B2C443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801255"/>
              <a:ext cx="1187527" cy="27405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D428D8B0-F47B-5B05-89AF-BD8D1F14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593" y="4578572"/>
              <a:ext cx="136453" cy="22619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31ADFE92-B472-78BE-B8FC-B034FA3B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74120" y="4798742"/>
              <a:ext cx="0" cy="276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2CF2A43C-CD80-820B-3D61-15DB1E798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62" y="4348768"/>
              <a:ext cx="439001" cy="24016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F0C03DC3-BAD4-B350-56DF-F1D67C1048BF}"/>
                </a:ext>
              </a:extLst>
            </p:cNvPr>
            <p:cNvCxnSpPr>
              <a:cxnSpLocks/>
            </p:cNvCxnSpPr>
            <p:nvPr/>
          </p:nvCxnSpPr>
          <p:spPr>
            <a:xfrm>
              <a:off x="6630298" y="4352034"/>
              <a:ext cx="332229" cy="768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5C9A6777-BF1B-65F9-3C1B-6A2549D9755E}"/>
                </a:ext>
              </a:extLst>
            </p:cNvPr>
            <p:cNvCxnSpPr>
              <a:cxnSpLocks/>
            </p:cNvCxnSpPr>
            <p:nvPr/>
          </p:nvCxnSpPr>
          <p:spPr>
            <a:xfrm>
              <a:off x="6940336" y="4416226"/>
              <a:ext cx="333784" cy="3825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5" name="Cylindre 234">
              <a:extLst>
                <a:ext uri="{FF2B5EF4-FFF2-40B4-BE49-F238E27FC236}">
                  <a16:creationId xmlns:a16="http://schemas.microsoft.com/office/drawing/2014/main" id="{36A457A3-3135-5E2C-7D89-F739480918E8}"/>
                </a:ext>
              </a:extLst>
            </p:cNvPr>
            <p:cNvSpPr/>
            <p:nvPr/>
          </p:nvSpPr>
          <p:spPr>
            <a:xfrm>
              <a:off x="8306153" y="2645802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E1FA8069-C5C2-B1AE-29AB-7D83083D142B}"/>
                </a:ext>
              </a:extLst>
            </p:cNvPr>
            <p:cNvSpPr/>
            <p:nvPr/>
          </p:nvSpPr>
          <p:spPr>
            <a:xfrm>
              <a:off x="8344693" y="2931739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AB44E8B-5B22-F040-CC4B-597087883E1A}"/>
                </a:ext>
              </a:extLst>
            </p:cNvPr>
            <p:cNvGrpSpPr/>
            <p:nvPr/>
          </p:nvGrpSpPr>
          <p:grpSpPr>
            <a:xfrm rot="1800000">
              <a:off x="7714053" y="3006513"/>
              <a:ext cx="252720" cy="2229479"/>
              <a:chOff x="4777654" y="2296241"/>
              <a:chExt cx="252720" cy="2229479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1A68B95A-6B1A-55D0-D6E4-775CC26959D8}"/>
                  </a:ext>
                </a:extLst>
              </p:cNvPr>
              <p:cNvGrpSpPr/>
              <p:nvPr/>
            </p:nvGrpSpPr>
            <p:grpSpPr>
              <a:xfrm>
                <a:off x="4777654" y="2296241"/>
                <a:ext cx="252720" cy="441224"/>
                <a:chOff x="4079153" y="2482631"/>
                <a:chExt cx="252720" cy="441224"/>
              </a:xfrm>
            </p:grpSpPr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B9D578E8-BF5C-D0A7-18BD-DA2CB3AEF1FE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6AC90B10-5D2E-6CB1-B551-1A726B2429E2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Arc 118">
                  <a:extLst>
                    <a:ext uri="{FF2B5EF4-FFF2-40B4-BE49-F238E27FC236}">
                      <a16:creationId xmlns:a16="http://schemas.microsoft.com/office/drawing/2014/main" id="{18713541-4F6F-A05E-8200-90DBFB5669DE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D5FB9BE8-8AB7-D178-8A13-83815A02D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3039" y="2482631"/>
                  <a:ext cx="0" cy="25200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6A70EEC4-0F5F-E6ED-ECBB-306C283F2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1" name="Groupe 110">
                <a:extLst>
                  <a:ext uri="{FF2B5EF4-FFF2-40B4-BE49-F238E27FC236}">
                    <a16:creationId xmlns:a16="http://schemas.microsoft.com/office/drawing/2014/main" id="{554F01D3-16CD-AEC5-D515-627A37F07905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2528D705-5BB5-FACB-E4EF-63E0D4AFA1CD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16" name="Arc 115">
                    <a:extLst>
                      <a:ext uri="{FF2B5EF4-FFF2-40B4-BE49-F238E27FC236}">
                        <a16:creationId xmlns:a16="http://schemas.microsoft.com/office/drawing/2014/main" id="{D61AED3D-F456-71D8-DD64-78245ADD098F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4" name="Arc 113">
                    <a:extLst>
                      <a:ext uri="{FF2B5EF4-FFF2-40B4-BE49-F238E27FC236}">
                        <a16:creationId xmlns:a16="http://schemas.microsoft.com/office/drawing/2014/main" id="{0C28E07F-4541-A81B-5645-1984BF15AB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E948AF50-7353-F66D-324F-B018E271D9D3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843C35BF-1842-323B-CC7F-956540C58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B904F456-8951-FE53-7B41-1FF901E493A3}"/>
                </a:ext>
              </a:extLst>
            </p:cNvPr>
            <p:cNvSpPr/>
            <p:nvPr/>
          </p:nvSpPr>
          <p:spPr>
            <a:xfrm>
              <a:off x="4852815" y="2598611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22" name="Groupe 221">
              <a:extLst>
                <a:ext uri="{FF2B5EF4-FFF2-40B4-BE49-F238E27FC236}">
                  <a16:creationId xmlns:a16="http://schemas.microsoft.com/office/drawing/2014/main" id="{D6DC9B91-F8A0-4F45-BD0A-A1C49C17ECBF}"/>
                </a:ext>
              </a:extLst>
            </p:cNvPr>
            <p:cNvGrpSpPr/>
            <p:nvPr/>
          </p:nvGrpSpPr>
          <p:grpSpPr>
            <a:xfrm rot="-1800000">
              <a:off x="5416293" y="2728350"/>
              <a:ext cx="252720" cy="2222482"/>
              <a:chOff x="4777654" y="2303238"/>
              <a:chExt cx="252720" cy="2222482"/>
            </a:xfrm>
          </p:grpSpPr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5FB84AA7-0C8D-2CC4-073D-08BAB94A0F4B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6"/>
                <a:chOff x="4079153" y="2489628"/>
                <a:chExt cx="252720" cy="434226"/>
              </a:xfrm>
            </p:grpSpPr>
            <p:sp>
              <p:nvSpPr>
                <p:cNvPr id="231" name="Arc 230">
                  <a:extLst>
                    <a:ext uri="{FF2B5EF4-FFF2-40B4-BE49-F238E27FC236}">
                      <a16:creationId xmlns:a16="http://schemas.microsoft.com/office/drawing/2014/main" id="{459D4821-F03F-8DE8-1325-0B755D46A49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10366376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3" name="Arc 232">
                  <a:extLst>
                    <a:ext uri="{FF2B5EF4-FFF2-40B4-BE49-F238E27FC236}">
                      <a16:creationId xmlns:a16="http://schemas.microsoft.com/office/drawing/2014/main" id="{EBB0BB4B-C9CE-37B8-9A8F-D9E99F313AD9}"/>
                    </a:ext>
                  </a:extLst>
                </p:cNvPr>
                <p:cNvSpPr/>
                <p:nvPr/>
              </p:nvSpPr>
              <p:spPr>
                <a:xfrm flipH="1">
                  <a:off x="4079153" y="2671134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2" name="Ellipse 231">
                  <a:extLst>
                    <a:ext uri="{FF2B5EF4-FFF2-40B4-BE49-F238E27FC236}">
                      <a16:creationId xmlns:a16="http://schemas.microsoft.com/office/drawing/2014/main" id="{B5948E57-ED63-719F-8A2B-0C6DB10A522E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4" name="Connecteur droit 233">
                  <a:extLst>
                    <a:ext uri="{FF2B5EF4-FFF2-40B4-BE49-F238E27FC236}">
                      <a16:creationId xmlns:a16="http://schemas.microsoft.com/office/drawing/2014/main" id="{F4CE0EA6-F223-7237-0E08-AF2B6A305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7ED31BAD-A1CC-A98B-C9BB-F0FAEF671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25" name="Groupe 224">
                <a:extLst>
                  <a:ext uri="{FF2B5EF4-FFF2-40B4-BE49-F238E27FC236}">
                    <a16:creationId xmlns:a16="http://schemas.microsoft.com/office/drawing/2014/main" id="{4652491D-9535-59AD-2C5F-58A4ED3B9FD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226" name="Groupe 225">
                  <a:extLst>
                    <a:ext uri="{FF2B5EF4-FFF2-40B4-BE49-F238E27FC236}">
                      <a16:creationId xmlns:a16="http://schemas.microsoft.com/office/drawing/2014/main" id="{6509A62B-8FF3-4053-F4B2-08F43944C5EA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28" name="Arc 227">
                    <a:extLst>
                      <a:ext uri="{FF2B5EF4-FFF2-40B4-BE49-F238E27FC236}">
                        <a16:creationId xmlns:a16="http://schemas.microsoft.com/office/drawing/2014/main" id="{3218A107-785A-5DA7-9D9E-33A90A9ACE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9E2E2598-0953-7409-A81D-9906E949DCFC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0" name="Arc 229">
                    <a:extLst>
                      <a:ext uri="{FF2B5EF4-FFF2-40B4-BE49-F238E27FC236}">
                        <a16:creationId xmlns:a16="http://schemas.microsoft.com/office/drawing/2014/main" id="{93784E0C-F977-5D39-5ED5-051F2FCB6475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27" name="Connecteur droit 226">
                  <a:extLst>
                    <a:ext uri="{FF2B5EF4-FFF2-40B4-BE49-F238E27FC236}">
                      <a16:creationId xmlns:a16="http://schemas.microsoft.com/office/drawing/2014/main" id="{D0B77934-8913-C0D8-E930-23AF8F507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45" name="Connecteur droit 244">
              <a:extLst>
                <a:ext uri="{FF2B5EF4-FFF2-40B4-BE49-F238E27FC236}">
                  <a16:creationId xmlns:a16="http://schemas.microsoft.com/office/drawing/2014/main" id="{2D9AE864-55B2-70D1-D00F-24173A0F2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060" y="5367756"/>
              <a:ext cx="3495602" cy="31976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FFA67F5-B89C-265C-C8FA-51F707D46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8684" y="19498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0BDC176C-2E4C-9ADE-244F-7326ACA07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060" y="5167458"/>
              <a:ext cx="154694" cy="19825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AEB0CA4C-FB1D-0545-1CB1-A093B655F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738" y="4656624"/>
              <a:ext cx="1938748" cy="5087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CDB5ABB-0178-9133-B969-192792B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408814" y="5475432"/>
              <a:ext cx="43848" cy="2103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34A9C8C3-4B40-F114-7971-E50E575DB5F6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 flipV="1">
              <a:off x="7498816" y="4945118"/>
              <a:ext cx="909997" cy="5303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ED1A28A3-AA0C-0674-034C-1FFC3A21F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815" y="17494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3AE3D7F2-5575-4146-E8E4-F20E932D0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486" y="125399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37A1CCB7-D316-2748-BA8A-FB4885A02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488" y="133527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8E38B3F8-3C47-66C2-C234-65F411AA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1746" y="200823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3091537F-7615-0448-3DC9-49719B170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2272602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5D4F458A-794A-8BB3-EFEF-E3C6FCB354C6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H="1" flipV="1">
              <a:off x="7090499" y="2119348"/>
              <a:ext cx="178989" cy="67476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2023-01-07T06:53:44Z</dcterms:created>
  <dcterms:modified xsi:type="dcterms:W3CDTF">2023-06-25T21:37:27Z</dcterms:modified>
</cp:coreProperties>
</file>