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7D40C-50AF-AB70-C29E-683AB88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5EFA9-0E08-2433-F59C-12BE998A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61BC-DAFA-A621-B799-0585FD2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660E-4D39-573F-FEBB-A1777E4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B94B0-BAFF-2ABA-3D91-471A4DD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8F67-EC29-4E70-A68B-00E98E6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04D58-BCE2-C740-9123-7EEBC5F9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02FF1-F9E7-3E6A-0F7C-182B289D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1AA18-E160-FB33-3A64-93B2097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D8180-60DD-5A13-90A6-7AA9F95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BFEA1-3FAD-ED79-1389-E3DE4D1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F807-6D58-E433-0D5E-89A5666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45ABD-0680-17CB-9EAF-0E471117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A809B-DED7-9D8B-E5D8-9820C21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2A337-3083-F4B7-81EC-52C9CAB7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2DBE-D81D-887A-60C4-9C2B64E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9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D2E30D-FD55-C745-13AE-3A3E96A0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7BF72-DA12-1A13-7EE6-D541CA42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D2AA5-E392-98DF-7E26-2329345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09943-6B2D-6808-9435-0F5A1C0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8A6C9-C2B2-A471-EF76-25E21736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49B9-3322-9FB8-3472-1BCA8869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E06A0-E8D6-209C-803E-A06B7D7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576E6-5D90-D57E-A0CF-71BFEC5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15A94-A688-584D-303A-B543BF7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00C25-0CAE-1C76-D2D5-8415C71F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9925B-71BC-8472-9220-5A98136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2CA44-EE35-3BEA-07FF-5B5FF0D3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10FF-CF5B-711B-27D4-D4EBD48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3BA91-04D4-2020-177E-2200F02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4BCB-ADAF-102E-0F3A-F139814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F741-C4CB-EEDD-5464-8C30F8BA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6E75E-2E9B-27AF-634F-B438C1B6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EB1F0-3253-9250-6E78-AF91B1A4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4E8B0-C760-C471-D11B-58A0415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58280-1C81-9A4C-28C6-1B1A917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86209-7FE1-05C0-76DC-10F6F30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87B3E-F666-6163-657D-8DE824F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9FB61-2275-8D2A-A129-E8E7F341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17E44-49D2-1B7F-7828-9DBFFAF9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4EB057-9476-0A31-966F-B65B0F79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BE989-DD28-11D5-F328-AA65DEB6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9B02B-912C-951A-90B1-E58E4A4E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1FAB56-2FD7-4F6B-A41B-95EC5A62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04B617-B457-263C-49E8-9A43E6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0D676-BD9C-367C-95DF-F26FDB7F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529B7E-AE27-BCC5-727B-11D1CC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B0E75-9ECA-89BF-AC06-EDA6E87A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A3294-EF53-000A-8FBA-A26EAA5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vector isometric grid graph paper accented every 5 steps A4 landscape oriented background - 82183162">
            <a:extLst>
              <a:ext uri="{FF2B5EF4-FFF2-40B4-BE49-F238E27FC236}">
                <a16:creationId xmlns:a16="http://schemas.microsoft.com/office/drawing/2014/main" id="{3930C49E-91D6-34C6-8D93-D6194F779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0"/>
            <a:ext cx="9504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61F418-F858-4E3A-61E8-729862654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1D6E8-B745-9616-AE3C-3FF5F3D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DDB9-3AE8-3D17-6985-DDDD3DBF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FA72E4-C81F-A6A9-27A7-D57A9AA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779FD-7EA4-8E4B-A877-1D1BC6D4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248A2-24A4-AF23-16C3-38058EF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B49DC5-D5DC-3F2C-222B-A41F41A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E88B4-72F6-0103-CBD7-17A06B69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60FAC6-69E5-66C6-736D-926B1470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A106B-6526-39E2-AF5D-BADD0DCA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246-1026-46AD-AFCC-0ACF25FECB60}" type="datetimeFigureOut">
              <a:rPr lang="fr-FR" smtClean="0"/>
              <a:t>23/05/2023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991C4-DDD8-2B1F-9694-24887C5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C7D96-BE2E-F99F-A7B3-DD1D1A27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04B-5DE2-63D0-AFBA-5ADF85AB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83EE-8BC6-6E97-2AC3-F48D8E83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llipse 162">
            <a:extLst>
              <a:ext uri="{FF2B5EF4-FFF2-40B4-BE49-F238E27FC236}">
                <a16:creationId xmlns:a16="http://schemas.microsoft.com/office/drawing/2014/main" id="{59F8A3FE-FB97-3C0D-33C8-88CEA71936FA}"/>
              </a:ext>
            </a:extLst>
          </p:cNvPr>
          <p:cNvSpPr/>
          <p:nvPr/>
        </p:nvSpPr>
        <p:spPr>
          <a:xfrm>
            <a:off x="4084134" y="3193351"/>
            <a:ext cx="1139184" cy="430056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EE2302E5-05B3-8B84-EB83-E7549A458186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5597875" y="1678303"/>
            <a:ext cx="0" cy="309886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B4CCE870-36DA-6320-8021-5CF2BE805FE2}"/>
              </a:ext>
            </a:extLst>
          </p:cNvPr>
          <p:cNvCxnSpPr>
            <a:cxnSpLocks/>
          </p:cNvCxnSpPr>
          <p:nvPr/>
        </p:nvCxnSpPr>
        <p:spPr>
          <a:xfrm flipV="1">
            <a:off x="3748549" y="1689841"/>
            <a:ext cx="0" cy="307593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C0CAE14D-5267-730E-405C-3B964C0A949F}"/>
              </a:ext>
            </a:extLst>
          </p:cNvPr>
          <p:cNvSpPr/>
          <p:nvPr/>
        </p:nvSpPr>
        <p:spPr>
          <a:xfrm rot="9700156">
            <a:off x="3787057" y="1744417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0C7ECA3-DAB8-991A-B8ED-0AF212002FD0}"/>
              </a:ext>
            </a:extLst>
          </p:cNvPr>
          <p:cNvSpPr/>
          <p:nvPr/>
        </p:nvSpPr>
        <p:spPr>
          <a:xfrm rot="20500156">
            <a:off x="3748361" y="1707564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7DA8112-F97B-7BF7-5772-56F538124C99}"/>
              </a:ext>
            </a:extLst>
          </p:cNvPr>
          <p:cNvSpPr/>
          <p:nvPr/>
        </p:nvSpPr>
        <p:spPr>
          <a:xfrm rot="20500156">
            <a:off x="3753499" y="167778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DDFAD5B-C610-A862-DF69-9211790CE980}"/>
              </a:ext>
            </a:extLst>
          </p:cNvPr>
          <p:cNvCxnSpPr>
            <a:cxnSpLocks/>
          </p:cNvCxnSpPr>
          <p:nvPr/>
        </p:nvCxnSpPr>
        <p:spPr>
          <a:xfrm rot="20500156" flipV="1">
            <a:off x="3822259" y="1505568"/>
            <a:ext cx="0" cy="2494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46CE034-AADA-A933-5148-3761767D19A8}"/>
              </a:ext>
            </a:extLst>
          </p:cNvPr>
          <p:cNvCxnSpPr>
            <a:cxnSpLocks/>
          </p:cNvCxnSpPr>
          <p:nvPr/>
        </p:nvCxnSpPr>
        <p:spPr>
          <a:xfrm rot="20500156" flipV="1">
            <a:off x="4046743" y="1903576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07B7C-46C6-FB66-7577-6EC5FB5A59DC}"/>
              </a:ext>
            </a:extLst>
          </p:cNvPr>
          <p:cNvSpPr/>
          <p:nvPr/>
        </p:nvSpPr>
        <p:spPr>
          <a:xfrm rot="9700156" flipV="1">
            <a:off x="4127099" y="2770769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B3AAD2E-10B2-6F7A-3B9D-DEA90B6290DB}"/>
              </a:ext>
            </a:extLst>
          </p:cNvPr>
          <p:cNvSpPr/>
          <p:nvPr/>
        </p:nvSpPr>
        <p:spPr>
          <a:xfrm rot="20500156" flipV="1">
            <a:off x="4117695" y="2822325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6774164-5F6F-B2AC-7C94-D2BE721A7447}"/>
              </a:ext>
            </a:extLst>
          </p:cNvPr>
          <p:cNvSpPr/>
          <p:nvPr/>
        </p:nvSpPr>
        <p:spPr>
          <a:xfrm rot="20500156" flipV="1">
            <a:off x="4089749" y="2692685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445BAF2-709A-9B34-5DE6-B110B84C1DF4}"/>
              </a:ext>
            </a:extLst>
          </p:cNvPr>
          <p:cNvCxnSpPr>
            <a:cxnSpLocks/>
          </p:cNvCxnSpPr>
          <p:nvPr/>
        </p:nvCxnSpPr>
        <p:spPr>
          <a:xfrm rot="20500156" flipH="1" flipV="1">
            <a:off x="4269788" y="2871420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62C070FA-D37E-151F-0609-24D1CE05AD78}"/>
              </a:ext>
            </a:extLst>
          </p:cNvPr>
          <p:cNvSpPr/>
          <p:nvPr/>
        </p:nvSpPr>
        <p:spPr>
          <a:xfrm>
            <a:off x="3724276" y="3078980"/>
            <a:ext cx="1895474" cy="692150"/>
          </a:xfrm>
          <a:custGeom>
            <a:avLst/>
            <a:gdLst>
              <a:gd name="connsiteX0" fmla="*/ 584200 w 1898650"/>
              <a:gd name="connsiteY0" fmla="*/ 3175 h 692150"/>
              <a:gd name="connsiteX1" fmla="*/ 0 w 1898650"/>
              <a:gd name="connsiteY1" fmla="*/ 349250 h 692150"/>
              <a:gd name="connsiteX2" fmla="*/ 587375 w 1898650"/>
              <a:gd name="connsiteY2" fmla="*/ 692150 h 692150"/>
              <a:gd name="connsiteX3" fmla="*/ 1304925 w 1898650"/>
              <a:gd name="connsiteY3" fmla="*/ 688975 h 692150"/>
              <a:gd name="connsiteX4" fmla="*/ 1898650 w 1898650"/>
              <a:gd name="connsiteY4" fmla="*/ 342900 h 692150"/>
              <a:gd name="connsiteX5" fmla="*/ 1301750 w 1898650"/>
              <a:gd name="connsiteY5" fmla="*/ 0 h 692150"/>
              <a:gd name="connsiteX6" fmla="*/ 584200 w 1898650"/>
              <a:gd name="connsiteY6" fmla="*/ 3175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8650" h="692150">
                <a:moveTo>
                  <a:pt x="584200" y="3175"/>
                </a:moveTo>
                <a:lnTo>
                  <a:pt x="0" y="349250"/>
                </a:lnTo>
                <a:lnTo>
                  <a:pt x="587375" y="692150"/>
                </a:lnTo>
                <a:lnTo>
                  <a:pt x="1304925" y="688975"/>
                </a:lnTo>
                <a:lnTo>
                  <a:pt x="1898650" y="342900"/>
                </a:lnTo>
                <a:lnTo>
                  <a:pt x="1301750" y="0"/>
                </a:lnTo>
                <a:lnTo>
                  <a:pt x="584200" y="3175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649E33B-4F7C-F8B1-C45A-FE557AB4EBE3}"/>
              </a:ext>
            </a:extLst>
          </p:cNvPr>
          <p:cNvCxnSpPr>
            <a:cxnSpLocks/>
          </p:cNvCxnSpPr>
          <p:nvPr/>
        </p:nvCxnSpPr>
        <p:spPr>
          <a:xfrm flipV="1">
            <a:off x="3254879" y="1528453"/>
            <a:ext cx="474741" cy="28683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8B247C1-5E52-51BD-D6A2-93E46DD8ED67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631189" y="1511896"/>
            <a:ext cx="457851" cy="27087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FB5F9C46-EE2E-BB24-BCEB-74AE4551ADF1}"/>
              </a:ext>
            </a:extLst>
          </p:cNvPr>
          <p:cNvSpPr/>
          <p:nvPr/>
        </p:nvSpPr>
        <p:spPr>
          <a:xfrm rot="9700156">
            <a:off x="3202348" y="2098737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C24D906-C12D-6300-E0C7-5908D2B28719}"/>
              </a:ext>
            </a:extLst>
          </p:cNvPr>
          <p:cNvSpPr/>
          <p:nvPr/>
        </p:nvSpPr>
        <p:spPr>
          <a:xfrm rot="20500156">
            <a:off x="3163652" y="2061884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6A40D8A-49C3-8BC1-47D0-B6C4F178B6F1}"/>
              </a:ext>
            </a:extLst>
          </p:cNvPr>
          <p:cNvSpPr/>
          <p:nvPr/>
        </p:nvSpPr>
        <p:spPr>
          <a:xfrm rot="20500156">
            <a:off x="3168790" y="203210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118C6D9-29B4-D892-E2F4-A86D3CEDA0ED}"/>
              </a:ext>
            </a:extLst>
          </p:cNvPr>
          <p:cNvCxnSpPr>
            <a:cxnSpLocks/>
          </p:cNvCxnSpPr>
          <p:nvPr/>
        </p:nvCxnSpPr>
        <p:spPr>
          <a:xfrm rot="20500156" flipV="1">
            <a:off x="3237550" y="1859888"/>
            <a:ext cx="0" cy="2494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E5C5052-7803-40FA-2C5F-CCCB070B0625}"/>
              </a:ext>
            </a:extLst>
          </p:cNvPr>
          <p:cNvCxnSpPr>
            <a:cxnSpLocks/>
          </p:cNvCxnSpPr>
          <p:nvPr/>
        </p:nvCxnSpPr>
        <p:spPr>
          <a:xfrm rot="20500156" flipV="1">
            <a:off x="3462034" y="2257896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0CD74E16-5932-CB84-2C8E-E1556D5492AA}"/>
              </a:ext>
            </a:extLst>
          </p:cNvPr>
          <p:cNvSpPr/>
          <p:nvPr/>
        </p:nvSpPr>
        <p:spPr>
          <a:xfrm rot="9700156" flipV="1">
            <a:off x="3542390" y="3125089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9A96B3E-229A-C17F-366A-BEF41FC4D980}"/>
              </a:ext>
            </a:extLst>
          </p:cNvPr>
          <p:cNvSpPr/>
          <p:nvPr/>
        </p:nvSpPr>
        <p:spPr>
          <a:xfrm rot="20500156" flipV="1">
            <a:off x="3532986" y="3176645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A7DBFA0-9D57-352A-C981-A410DE92AD51}"/>
              </a:ext>
            </a:extLst>
          </p:cNvPr>
          <p:cNvSpPr/>
          <p:nvPr/>
        </p:nvSpPr>
        <p:spPr>
          <a:xfrm rot="20500156" flipV="1">
            <a:off x="3505040" y="3047005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FE6CCBE-C3DB-0390-0FE6-1223711097BA}"/>
              </a:ext>
            </a:extLst>
          </p:cNvPr>
          <p:cNvCxnSpPr>
            <a:cxnSpLocks/>
          </p:cNvCxnSpPr>
          <p:nvPr/>
        </p:nvCxnSpPr>
        <p:spPr>
          <a:xfrm rot="20500156" flipH="1" flipV="1">
            <a:off x="3685079" y="3225740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6811DAE1-957F-93DD-2E31-61557D2DA31A}"/>
              </a:ext>
            </a:extLst>
          </p:cNvPr>
          <p:cNvSpPr/>
          <p:nvPr/>
        </p:nvSpPr>
        <p:spPr>
          <a:xfrm rot="11899844" flipH="1">
            <a:off x="5373844" y="1753743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E98ED1E-A015-145E-3DB7-279CD365CBFB}"/>
              </a:ext>
            </a:extLst>
          </p:cNvPr>
          <p:cNvSpPr/>
          <p:nvPr/>
        </p:nvSpPr>
        <p:spPr>
          <a:xfrm rot="1099844" flipH="1">
            <a:off x="5363952" y="1716890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170BED4C-F3C2-8E48-BDF5-793B04F3DE12}"/>
              </a:ext>
            </a:extLst>
          </p:cNvPr>
          <p:cNvSpPr/>
          <p:nvPr/>
        </p:nvSpPr>
        <p:spPr>
          <a:xfrm rot="1099844" flipH="1">
            <a:off x="5336494" y="1687107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DA38485-D4BD-BFD5-21FA-24F072BECF9D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520454" y="1514894"/>
            <a:ext cx="0" cy="2494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F6526C3-BA5C-B9A2-7356-56F340962378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295970" y="1912902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B32B03B1-C8BA-F40D-B770-1119973A2524}"/>
              </a:ext>
            </a:extLst>
          </p:cNvPr>
          <p:cNvSpPr/>
          <p:nvPr/>
        </p:nvSpPr>
        <p:spPr>
          <a:xfrm rot="11899844" flipH="1" flipV="1">
            <a:off x="5033802" y="2780095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E820BE5-D446-B247-B03C-26DFBC1AF5B9}"/>
              </a:ext>
            </a:extLst>
          </p:cNvPr>
          <p:cNvSpPr/>
          <p:nvPr/>
        </p:nvSpPr>
        <p:spPr>
          <a:xfrm rot="1099844" flipH="1" flipV="1">
            <a:off x="4994618" y="2831651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A85FFCB-8751-777D-FFF3-30B6D654F21A}"/>
              </a:ext>
            </a:extLst>
          </p:cNvPr>
          <p:cNvSpPr/>
          <p:nvPr/>
        </p:nvSpPr>
        <p:spPr>
          <a:xfrm rot="1099844" flipH="1" flipV="1">
            <a:off x="5000244" y="270201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ED3B791-16FB-9C3C-93C9-C411E4249820}"/>
              </a:ext>
            </a:extLst>
          </p:cNvPr>
          <p:cNvCxnSpPr>
            <a:cxnSpLocks/>
          </p:cNvCxnSpPr>
          <p:nvPr/>
        </p:nvCxnSpPr>
        <p:spPr>
          <a:xfrm rot="1099844" flipV="1">
            <a:off x="5072924" y="2880746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Arc 61">
            <a:extLst>
              <a:ext uri="{FF2B5EF4-FFF2-40B4-BE49-F238E27FC236}">
                <a16:creationId xmlns:a16="http://schemas.microsoft.com/office/drawing/2014/main" id="{CAE4C483-2EF4-6E6C-AD0C-3DB9DBE5ADC0}"/>
              </a:ext>
            </a:extLst>
          </p:cNvPr>
          <p:cNvSpPr/>
          <p:nvPr/>
        </p:nvSpPr>
        <p:spPr>
          <a:xfrm rot="11899844" flipH="1">
            <a:off x="5961095" y="2095242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528C947-B13C-7FB3-B927-96F173218B3B}"/>
              </a:ext>
            </a:extLst>
          </p:cNvPr>
          <p:cNvSpPr/>
          <p:nvPr/>
        </p:nvSpPr>
        <p:spPr>
          <a:xfrm rot="1099844" flipH="1">
            <a:off x="5951203" y="2058389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ECEBA45E-F344-A6E9-B38A-02FE832705BA}"/>
              </a:ext>
            </a:extLst>
          </p:cNvPr>
          <p:cNvSpPr/>
          <p:nvPr/>
        </p:nvSpPr>
        <p:spPr>
          <a:xfrm rot="1099844" flipH="1">
            <a:off x="5923745" y="2028606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C26E870-4103-0A16-BC60-6FA7C4995D85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6107705" y="1856393"/>
            <a:ext cx="0" cy="2494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43A71DA-8FE9-0FC6-058D-3BC356F4288B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883221" y="2254401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1AD6C584-280D-88AB-1CFF-456A0EBB5277}"/>
              </a:ext>
            </a:extLst>
          </p:cNvPr>
          <p:cNvSpPr/>
          <p:nvPr/>
        </p:nvSpPr>
        <p:spPr>
          <a:xfrm rot="11899844" flipH="1" flipV="1">
            <a:off x="5621053" y="3121594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1BBB675-8391-3622-6847-3AE4A9E014AD}"/>
              </a:ext>
            </a:extLst>
          </p:cNvPr>
          <p:cNvSpPr/>
          <p:nvPr/>
        </p:nvSpPr>
        <p:spPr>
          <a:xfrm rot="1099844" flipH="1" flipV="1">
            <a:off x="5581869" y="3173150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10E2412F-E59F-09BE-ECF5-04EFA9725EDE}"/>
              </a:ext>
            </a:extLst>
          </p:cNvPr>
          <p:cNvSpPr/>
          <p:nvPr/>
        </p:nvSpPr>
        <p:spPr>
          <a:xfrm rot="1099844" flipH="1" flipV="1">
            <a:off x="5587495" y="3043510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89F3E93-BDAB-19EE-74DA-EBB23C3E4B4C}"/>
              </a:ext>
            </a:extLst>
          </p:cNvPr>
          <p:cNvCxnSpPr>
            <a:cxnSpLocks/>
          </p:cNvCxnSpPr>
          <p:nvPr/>
        </p:nvCxnSpPr>
        <p:spPr>
          <a:xfrm rot="1099844" flipV="1">
            <a:off x="5660175" y="3222245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Cylindre 71">
            <a:extLst>
              <a:ext uri="{FF2B5EF4-FFF2-40B4-BE49-F238E27FC236}">
                <a16:creationId xmlns:a16="http://schemas.microsoft.com/office/drawing/2014/main" id="{FA7AB54D-DE8E-BB6A-DD18-997F7368F12D}"/>
              </a:ext>
            </a:extLst>
          </p:cNvPr>
          <p:cNvSpPr/>
          <p:nvPr/>
        </p:nvSpPr>
        <p:spPr>
          <a:xfrm>
            <a:off x="3045803" y="159746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Cylindre 72">
            <a:extLst>
              <a:ext uri="{FF2B5EF4-FFF2-40B4-BE49-F238E27FC236}">
                <a16:creationId xmlns:a16="http://schemas.microsoft.com/office/drawing/2014/main" id="{85BFB106-E4ED-5505-0336-7EC7F9D0801C}"/>
              </a:ext>
            </a:extLst>
          </p:cNvPr>
          <p:cNvSpPr/>
          <p:nvPr/>
        </p:nvSpPr>
        <p:spPr>
          <a:xfrm>
            <a:off x="3642683" y="1255990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Cylindre 74">
            <a:extLst>
              <a:ext uri="{FF2B5EF4-FFF2-40B4-BE49-F238E27FC236}">
                <a16:creationId xmlns:a16="http://schemas.microsoft.com/office/drawing/2014/main" id="{F9BEF65B-C7D2-8C29-47EA-64B03D0A9415}"/>
              </a:ext>
            </a:extLst>
          </p:cNvPr>
          <p:cNvSpPr/>
          <p:nvPr/>
        </p:nvSpPr>
        <p:spPr>
          <a:xfrm>
            <a:off x="5489875" y="1246303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B59709BC-632F-00D4-912B-5896569AEB6F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3153803" y="2029467"/>
            <a:ext cx="0" cy="311435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Cylindre 76">
            <a:extLst>
              <a:ext uri="{FF2B5EF4-FFF2-40B4-BE49-F238E27FC236}">
                <a16:creationId xmlns:a16="http://schemas.microsoft.com/office/drawing/2014/main" id="{5C2A223F-F87C-B34D-61AC-DAA0CAA8AA58}"/>
              </a:ext>
            </a:extLst>
          </p:cNvPr>
          <p:cNvSpPr/>
          <p:nvPr/>
        </p:nvSpPr>
        <p:spPr>
          <a:xfrm>
            <a:off x="6089040" y="156677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3C76D90E-C78D-0D78-2457-1B177BADEA09}"/>
              </a:ext>
            </a:extLst>
          </p:cNvPr>
          <p:cNvCxnSpPr>
            <a:cxnSpLocks/>
          </p:cNvCxnSpPr>
          <p:nvPr/>
        </p:nvCxnSpPr>
        <p:spPr>
          <a:xfrm flipV="1">
            <a:off x="5026519" y="3206146"/>
            <a:ext cx="0" cy="15512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52E83CD3-67EC-CE40-E32C-546613B32903}"/>
              </a:ext>
            </a:extLst>
          </p:cNvPr>
          <p:cNvSpPr/>
          <p:nvPr/>
        </p:nvSpPr>
        <p:spPr>
          <a:xfrm rot="10800000" flipV="1">
            <a:off x="4935613" y="3447552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7DBE543D-E704-C1F7-8A8A-40FCFC50404E}"/>
              </a:ext>
            </a:extLst>
          </p:cNvPr>
          <p:cNvSpPr/>
          <p:nvPr/>
        </p:nvSpPr>
        <p:spPr>
          <a:xfrm flipV="1">
            <a:off x="4911576" y="3501552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5CCFE251-A70F-D1B9-4287-08FF5D6E54E5}"/>
              </a:ext>
            </a:extLst>
          </p:cNvPr>
          <p:cNvSpPr/>
          <p:nvPr/>
        </p:nvSpPr>
        <p:spPr>
          <a:xfrm flipV="1">
            <a:off x="4900159" y="3369162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34AAF618-267D-B7D9-E1E0-5ADC122BF31B}"/>
              </a:ext>
            </a:extLst>
          </p:cNvPr>
          <p:cNvCxnSpPr>
            <a:cxnSpLocks/>
          </p:cNvCxnSpPr>
          <p:nvPr/>
        </p:nvCxnSpPr>
        <p:spPr>
          <a:xfrm flipH="1" flipV="1">
            <a:off x="5026518" y="3556557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CF7DC1F7-A04D-3B0D-DDC3-C131674F8CAF}"/>
              </a:ext>
            </a:extLst>
          </p:cNvPr>
          <p:cNvCxnSpPr>
            <a:cxnSpLocks/>
          </p:cNvCxnSpPr>
          <p:nvPr/>
        </p:nvCxnSpPr>
        <p:spPr>
          <a:xfrm flipV="1">
            <a:off x="4321282" y="3210865"/>
            <a:ext cx="0" cy="15512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Arc 104">
            <a:extLst>
              <a:ext uri="{FF2B5EF4-FFF2-40B4-BE49-F238E27FC236}">
                <a16:creationId xmlns:a16="http://schemas.microsoft.com/office/drawing/2014/main" id="{512A7857-16C6-19B8-0B18-2316233F0536}"/>
              </a:ext>
            </a:extLst>
          </p:cNvPr>
          <p:cNvSpPr/>
          <p:nvPr/>
        </p:nvSpPr>
        <p:spPr>
          <a:xfrm rot="10800000" flipV="1">
            <a:off x="4230376" y="3452271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9C37E470-2EEE-85D3-F118-1BD5C93A8208}"/>
              </a:ext>
            </a:extLst>
          </p:cNvPr>
          <p:cNvSpPr/>
          <p:nvPr/>
        </p:nvSpPr>
        <p:spPr>
          <a:xfrm flipV="1">
            <a:off x="4206339" y="3506271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E8D71CD-ED1A-2E62-E47B-1C3B62215175}"/>
              </a:ext>
            </a:extLst>
          </p:cNvPr>
          <p:cNvSpPr/>
          <p:nvPr/>
        </p:nvSpPr>
        <p:spPr>
          <a:xfrm flipV="1">
            <a:off x="4194922" y="337388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7B3FBF26-1C66-B766-5227-9A417A9FA275}"/>
              </a:ext>
            </a:extLst>
          </p:cNvPr>
          <p:cNvCxnSpPr>
            <a:cxnSpLocks/>
          </p:cNvCxnSpPr>
          <p:nvPr/>
        </p:nvCxnSpPr>
        <p:spPr>
          <a:xfrm flipH="1" flipV="1">
            <a:off x="4321281" y="3561276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2ED4E3C-1618-E075-C4A8-C43B238E15D3}"/>
              </a:ext>
            </a:extLst>
          </p:cNvPr>
          <p:cNvCxnSpPr>
            <a:cxnSpLocks/>
          </p:cNvCxnSpPr>
          <p:nvPr/>
        </p:nvCxnSpPr>
        <p:spPr>
          <a:xfrm flipV="1">
            <a:off x="6190403" y="1995277"/>
            <a:ext cx="0" cy="311947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3F50B5FD-E4D7-32FA-53F5-0B995C87498B}"/>
              </a:ext>
            </a:extLst>
          </p:cNvPr>
          <p:cNvCxnSpPr>
            <a:cxnSpLocks/>
          </p:cNvCxnSpPr>
          <p:nvPr/>
        </p:nvCxnSpPr>
        <p:spPr>
          <a:xfrm flipV="1">
            <a:off x="5031243" y="4897967"/>
            <a:ext cx="0" cy="8929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61E0AC97-A475-5E90-D904-224AFBC31FC7}"/>
              </a:ext>
            </a:extLst>
          </p:cNvPr>
          <p:cNvCxnSpPr>
            <a:cxnSpLocks/>
          </p:cNvCxnSpPr>
          <p:nvPr/>
        </p:nvCxnSpPr>
        <p:spPr>
          <a:xfrm flipV="1">
            <a:off x="4312013" y="4897967"/>
            <a:ext cx="0" cy="8929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5EFB5B8-EC3E-BF62-E655-27675DCDF46B}"/>
              </a:ext>
            </a:extLst>
          </p:cNvPr>
          <p:cNvCxnSpPr>
            <a:cxnSpLocks/>
          </p:cNvCxnSpPr>
          <p:nvPr/>
        </p:nvCxnSpPr>
        <p:spPr>
          <a:xfrm flipV="1">
            <a:off x="3165839" y="826860"/>
            <a:ext cx="0" cy="8204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5825EF89-6E59-AB68-04CC-884355A094E9}"/>
              </a:ext>
            </a:extLst>
          </p:cNvPr>
          <p:cNvCxnSpPr>
            <a:cxnSpLocks/>
          </p:cNvCxnSpPr>
          <p:nvPr/>
        </p:nvCxnSpPr>
        <p:spPr>
          <a:xfrm flipV="1">
            <a:off x="3746331" y="487853"/>
            <a:ext cx="0" cy="8204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2BB13C17-5316-819E-39A4-4B0C287A572E}"/>
              </a:ext>
            </a:extLst>
          </p:cNvPr>
          <p:cNvCxnSpPr>
            <a:cxnSpLocks/>
          </p:cNvCxnSpPr>
          <p:nvPr/>
        </p:nvCxnSpPr>
        <p:spPr>
          <a:xfrm flipV="1">
            <a:off x="5594090" y="487853"/>
            <a:ext cx="0" cy="8204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AE8477C-5967-2DA7-F38C-F875B4D5B765}"/>
              </a:ext>
            </a:extLst>
          </p:cNvPr>
          <p:cNvCxnSpPr>
            <a:cxnSpLocks/>
          </p:cNvCxnSpPr>
          <p:nvPr/>
        </p:nvCxnSpPr>
        <p:spPr>
          <a:xfrm flipV="1">
            <a:off x="6188748" y="803900"/>
            <a:ext cx="0" cy="8204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Forme libre : forme 158">
            <a:extLst>
              <a:ext uri="{FF2B5EF4-FFF2-40B4-BE49-F238E27FC236}">
                <a16:creationId xmlns:a16="http://schemas.microsoft.com/office/drawing/2014/main" id="{53AA887D-BB24-FA34-FA2C-5CBB5DF4A916}"/>
              </a:ext>
            </a:extLst>
          </p:cNvPr>
          <p:cNvSpPr/>
          <p:nvPr/>
        </p:nvSpPr>
        <p:spPr>
          <a:xfrm>
            <a:off x="3160759" y="4762380"/>
            <a:ext cx="3013177" cy="1012825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Forme libre : forme 159">
            <a:extLst>
              <a:ext uri="{FF2B5EF4-FFF2-40B4-BE49-F238E27FC236}">
                <a16:creationId xmlns:a16="http://schemas.microsoft.com/office/drawing/2014/main" id="{D7BB53FD-3EC9-1E38-1C1C-D4D7095917A7}"/>
              </a:ext>
            </a:extLst>
          </p:cNvPr>
          <p:cNvSpPr/>
          <p:nvPr/>
        </p:nvSpPr>
        <p:spPr>
          <a:xfrm>
            <a:off x="3174235" y="483325"/>
            <a:ext cx="3013177" cy="1012825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44A81C01-24E8-8DED-D3FF-FD51F5DBBA0C}"/>
              </a:ext>
            </a:extLst>
          </p:cNvPr>
          <p:cNvSpPr/>
          <p:nvPr/>
        </p:nvSpPr>
        <p:spPr>
          <a:xfrm>
            <a:off x="3798299" y="4865941"/>
            <a:ext cx="1771032" cy="668586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421320E4-37AE-CE21-B5A8-2401A576F77C}"/>
              </a:ext>
            </a:extLst>
          </p:cNvPr>
          <p:cNvSpPr/>
          <p:nvPr/>
        </p:nvSpPr>
        <p:spPr>
          <a:xfrm>
            <a:off x="3772186" y="572963"/>
            <a:ext cx="1771032" cy="668586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893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ylindre 11">
            <a:extLst>
              <a:ext uri="{FF2B5EF4-FFF2-40B4-BE49-F238E27FC236}">
                <a16:creationId xmlns:a16="http://schemas.microsoft.com/office/drawing/2014/main" id="{276DBD17-AA2A-7ED0-66E4-C17CB9E1773D}"/>
              </a:ext>
            </a:extLst>
          </p:cNvPr>
          <p:cNvSpPr/>
          <p:nvPr/>
        </p:nvSpPr>
        <p:spPr>
          <a:xfrm>
            <a:off x="4789298" y="24814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149F8D-46A9-CD18-6AAE-E23FED44D588}"/>
              </a:ext>
            </a:extLst>
          </p:cNvPr>
          <p:cNvCxnSpPr>
            <a:cxnSpLocks/>
          </p:cNvCxnSpPr>
          <p:nvPr/>
        </p:nvCxnSpPr>
        <p:spPr>
          <a:xfrm flipV="1">
            <a:off x="5009531" y="2100910"/>
            <a:ext cx="1001801" cy="5965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95AB84-0DFB-6271-F97F-A59D965E0AA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97298" y="29134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BE70C6-5E5D-B49D-A3F3-C305D68237AD}"/>
              </a:ext>
            </a:extLst>
          </p:cNvPr>
          <p:cNvCxnSpPr>
            <a:cxnSpLocks/>
          </p:cNvCxnSpPr>
          <p:nvPr/>
        </p:nvCxnSpPr>
        <p:spPr>
          <a:xfrm flipV="1">
            <a:off x="6171996" y="1410929"/>
            <a:ext cx="1029523" cy="5787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B3DE90-6AD8-0BAF-E3F7-F40896D87CA9}"/>
              </a:ext>
            </a:extLst>
          </p:cNvPr>
          <p:cNvCxnSpPr>
            <a:cxnSpLocks/>
          </p:cNvCxnSpPr>
          <p:nvPr/>
        </p:nvCxnSpPr>
        <p:spPr>
          <a:xfrm>
            <a:off x="4897298" y="21971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ylindre 35">
            <a:extLst>
              <a:ext uri="{FF2B5EF4-FFF2-40B4-BE49-F238E27FC236}">
                <a16:creationId xmlns:a16="http://schemas.microsoft.com/office/drawing/2014/main" id="{E7BBE687-D8E0-558C-9965-CF917671589F}"/>
              </a:ext>
            </a:extLst>
          </p:cNvPr>
          <p:cNvSpPr/>
          <p:nvPr/>
        </p:nvSpPr>
        <p:spPr>
          <a:xfrm>
            <a:off x="7177667" y="11733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3A47ACE-B282-40CD-9A0F-83E486A781E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85667" y="16053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D32CA14-0E0F-FB9A-C0D5-02C6837240C7}"/>
              </a:ext>
            </a:extLst>
          </p:cNvPr>
          <p:cNvCxnSpPr>
            <a:cxnSpLocks/>
          </p:cNvCxnSpPr>
          <p:nvPr/>
        </p:nvCxnSpPr>
        <p:spPr>
          <a:xfrm>
            <a:off x="7285667" y="8890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963D57A-0A89-6B81-2E20-5472DC3E6ACC}"/>
              </a:ext>
            </a:extLst>
          </p:cNvPr>
          <p:cNvSpPr/>
          <p:nvPr/>
        </p:nvSpPr>
        <p:spPr>
          <a:xfrm rot="336999">
            <a:off x="4111323" y="2046673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B207EB5-DC3F-4E66-199A-FC6FCFB70BE2}"/>
              </a:ext>
            </a:extLst>
          </p:cNvPr>
          <p:cNvSpPr/>
          <p:nvPr/>
        </p:nvSpPr>
        <p:spPr>
          <a:xfrm rot="336999">
            <a:off x="6471608" y="768135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arallélogramme 57">
            <a:extLst>
              <a:ext uri="{FF2B5EF4-FFF2-40B4-BE49-F238E27FC236}">
                <a16:creationId xmlns:a16="http://schemas.microsoft.com/office/drawing/2014/main" id="{957AB0CC-4A7A-A79D-AD4C-9ABCFC1AA9EE}"/>
              </a:ext>
            </a:extLst>
          </p:cNvPr>
          <p:cNvSpPr/>
          <p:nvPr/>
        </p:nvSpPr>
        <p:spPr>
          <a:xfrm rot="16200000" flipV="1">
            <a:off x="5528112" y="1735076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36384F-68E8-E27A-FEC3-C23ABC553ABE}"/>
              </a:ext>
            </a:extLst>
          </p:cNvPr>
          <p:cNvGrpSpPr/>
          <p:nvPr/>
        </p:nvGrpSpPr>
        <p:grpSpPr>
          <a:xfrm>
            <a:off x="5676900" y="1818819"/>
            <a:ext cx="899790" cy="533789"/>
            <a:chOff x="5676900" y="1818819"/>
            <a:chExt cx="899790" cy="533789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065692CC-447B-D54E-A0F8-D7FBC9A1F4BD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E2A8FFB-AFC3-D8F5-1165-75AE9E69CD6E}"/>
                </a:ext>
              </a:extLst>
            </p:cNvPr>
            <p:cNvGrpSpPr/>
            <p:nvPr/>
          </p:nvGrpSpPr>
          <p:grpSpPr>
            <a:xfrm>
              <a:off x="5676900" y="1818819"/>
              <a:ext cx="899790" cy="533789"/>
              <a:chOff x="5676900" y="1818819"/>
              <a:chExt cx="899790" cy="533789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8B5DB70-9BFE-B5B1-8978-687F48A7E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50277" cy="20366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C28F26FD-582B-59E0-8AA6-7C8A01FF8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D5166EF9-AF30-25BB-EB84-B8755DFC3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4" name="Connecteur droit 1023">
                <a:extLst>
                  <a:ext uri="{FF2B5EF4-FFF2-40B4-BE49-F238E27FC236}">
                    <a16:creationId xmlns:a16="http://schemas.microsoft.com/office/drawing/2014/main" id="{FC6D1E2E-EB0A-5FAF-D8C3-6433B7382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A457060D-C6CC-89B6-4FDC-8930635BD36A}"/>
              </a:ext>
            </a:extLst>
          </p:cNvPr>
          <p:cNvCxnSpPr>
            <a:cxnSpLocks/>
          </p:cNvCxnSpPr>
          <p:nvPr/>
        </p:nvCxnSpPr>
        <p:spPr>
          <a:xfrm>
            <a:off x="4812587" y="2481439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257F35E3-836D-23A4-BA8C-D77C428D1C14}"/>
              </a:ext>
            </a:extLst>
          </p:cNvPr>
          <p:cNvCxnSpPr>
            <a:cxnSpLocks/>
          </p:cNvCxnSpPr>
          <p:nvPr/>
        </p:nvCxnSpPr>
        <p:spPr>
          <a:xfrm>
            <a:off x="4808354" y="2951545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8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2761828" y="2863227"/>
            <a:ext cx="659580" cy="444655"/>
            <a:chOff x="5676900" y="1818819"/>
            <a:chExt cx="659580" cy="444655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BF01C7-E1FD-75C8-0B0A-EF5095B63B79}"/>
              </a:ext>
            </a:extLst>
          </p:cNvPr>
          <p:cNvGrpSpPr/>
          <p:nvPr/>
        </p:nvGrpSpPr>
        <p:grpSpPr>
          <a:xfrm>
            <a:off x="2693957" y="4890949"/>
            <a:ext cx="660879" cy="444655"/>
            <a:chOff x="5676900" y="1818819"/>
            <a:chExt cx="660879" cy="444655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B2DAFEB1-0679-7B9F-1268-ED2E9687DB2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D0FAEE8-A548-67F4-9D52-DC33FC91955E}"/>
                </a:ext>
              </a:extLst>
            </p:cNvPr>
            <p:cNvGrpSpPr/>
            <p:nvPr/>
          </p:nvGrpSpPr>
          <p:grpSpPr>
            <a:xfrm>
              <a:off x="5676900" y="1818819"/>
              <a:ext cx="660879" cy="444655"/>
              <a:chOff x="5676900" y="1818819"/>
              <a:chExt cx="660879" cy="444655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9500EE9-CA4B-2597-5344-A137E326F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1366" cy="64751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BCEF6-12DC-FCCD-1488-E92B81D60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9F4F89A-88B9-3381-2A8E-99366DE61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EBCDD72-4638-BAC9-5E2A-7FA0C28E31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ADC020-7997-ED16-AFCA-8E4AECE33BF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237874" y="2045928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AC51D9B-66A8-A3BA-EE6E-02379B840F45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123982" y="3198613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4504643" y="1798997"/>
            <a:ext cx="659580" cy="444655"/>
            <a:chOff x="5676900" y="1818819"/>
            <a:chExt cx="659580" cy="444655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4504643" y="3842922"/>
            <a:ext cx="659580" cy="444655"/>
            <a:chOff x="5676900" y="1818819"/>
            <a:chExt cx="659580" cy="44465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86EF6EF-5354-95E7-7982-3381ED97D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DC0CC28-5287-D129-5B70-CFCD5FF8B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1BF40A8-A43A-CEA7-85B8-69675EEE3486}"/>
              </a:ext>
            </a:extLst>
          </p:cNvPr>
          <p:cNvCxnSpPr>
            <a:cxnSpLocks/>
          </p:cNvCxnSpPr>
          <p:nvPr/>
        </p:nvCxnSpPr>
        <p:spPr>
          <a:xfrm flipH="1" flipV="1">
            <a:off x="4923743" y="217084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3211723" y="4098780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01C20AF-D3B1-4782-0E31-060E47D1055C}"/>
              </a:ext>
            </a:extLst>
          </p:cNvPr>
          <p:cNvSpPr/>
          <p:nvPr/>
        </p:nvSpPr>
        <p:spPr>
          <a:xfrm>
            <a:off x="2557439" y="2709833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EC55828-D8D3-9E33-56C3-4826F304F827}"/>
              </a:ext>
            </a:extLst>
          </p:cNvPr>
          <p:cNvSpPr/>
          <p:nvPr/>
        </p:nvSpPr>
        <p:spPr>
          <a:xfrm>
            <a:off x="2486472" y="471153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4307684" y="3673126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B7D52A1-0971-4D30-A344-2D3661A37811}"/>
              </a:ext>
            </a:extLst>
          </p:cNvPr>
          <p:cNvSpPr/>
          <p:nvPr/>
        </p:nvSpPr>
        <p:spPr>
          <a:xfrm>
            <a:off x="4295045" y="1645698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3" name="Parallélogramme 62">
            <a:extLst>
              <a:ext uri="{FF2B5EF4-FFF2-40B4-BE49-F238E27FC236}">
                <a16:creationId xmlns:a16="http://schemas.microsoft.com/office/drawing/2014/main" id="{EFDC5AAA-5C20-29C7-D667-1E94C6F194AB}"/>
              </a:ext>
            </a:extLst>
          </p:cNvPr>
          <p:cNvSpPr/>
          <p:nvPr/>
        </p:nvSpPr>
        <p:spPr>
          <a:xfrm rot="16200000" flipV="1">
            <a:off x="3621361" y="436819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A5563C5-3B3D-7169-D125-90061FE8F3FF}"/>
              </a:ext>
            </a:extLst>
          </p:cNvPr>
          <p:cNvCxnSpPr>
            <a:cxnSpLocks/>
          </p:cNvCxnSpPr>
          <p:nvPr/>
        </p:nvCxnSpPr>
        <p:spPr>
          <a:xfrm flipH="1" flipV="1">
            <a:off x="3777136" y="4467069"/>
            <a:ext cx="224593" cy="1305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45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6085840" y="4112332"/>
            <a:ext cx="867406" cy="500534"/>
            <a:chOff x="5676900" y="1818819"/>
            <a:chExt cx="867406" cy="500534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4" name="Cylindre 13">
            <a:extLst>
              <a:ext uri="{FF2B5EF4-FFF2-40B4-BE49-F238E27FC236}">
                <a16:creationId xmlns:a16="http://schemas.microsoft.com/office/drawing/2014/main" id="{B2DAFEB1-0679-7B9F-1268-ED2E9687DB26}"/>
              </a:ext>
            </a:extLst>
          </p:cNvPr>
          <p:cNvSpPr/>
          <p:nvPr/>
        </p:nvSpPr>
        <p:spPr>
          <a:xfrm rot="7309303">
            <a:off x="5344552" y="2711926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D0FAEE8-A548-67F4-9D52-DC33FC91955E}"/>
              </a:ext>
            </a:extLst>
          </p:cNvPr>
          <p:cNvGrpSpPr/>
          <p:nvPr/>
        </p:nvGrpSpPr>
        <p:grpSpPr>
          <a:xfrm>
            <a:off x="5033452" y="2684307"/>
            <a:ext cx="1769048" cy="1034829"/>
            <a:chOff x="5676900" y="1818819"/>
            <a:chExt cx="1769048" cy="1034829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9500EE9-CA4B-2597-5344-A137E326FBFA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 flipV="1">
              <a:off x="6226413" y="2148948"/>
              <a:ext cx="1219535" cy="7047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A8BCEF6-12DC-FCCD-1488-E92B81D601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6900" y="1818819"/>
              <a:ext cx="224593" cy="13058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9F4F89A-88B9-3381-2A8E-99366DE6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4666" y="2075134"/>
              <a:ext cx="127204" cy="18834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EBCDD72-4638-BAC9-5E2A-7FA0C28E3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140" y="1856779"/>
              <a:ext cx="127204" cy="18834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5380982" y="3695228"/>
            <a:ext cx="712431" cy="475384"/>
            <a:chOff x="5624049" y="1788090"/>
            <a:chExt cx="712431" cy="475384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24049" y="1788090"/>
              <a:ext cx="712431" cy="475384"/>
              <a:chOff x="5624049" y="1788090"/>
              <a:chExt cx="712431" cy="475384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24049" y="1788090"/>
                <a:ext cx="277444" cy="161313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6717174" y="3627369"/>
            <a:ext cx="494730" cy="406695"/>
            <a:chOff x="5827140" y="1856779"/>
            <a:chExt cx="494730" cy="40669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5498802" y="3977248"/>
            <a:ext cx="340884" cy="1997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5880688" y="3571799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3C60B0E-8F00-AD0C-4EDB-35EB1BC7A0AA}"/>
              </a:ext>
            </a:extLst>
          </p:cNvPr>
          <p:cNvCxnSpPr>
            <a:cxnSpLocks/>
          </p:cNvCxnSpPr>
          <p:nvPr/>
        </p:nvCxnSpPr>
        <p:spPr>
          <a:xfrm flipH="1">
            <a:off x="6177799" y="4384952"/>
            <a:ext cx="293551" cy="1720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Parallélogramme 25">
            <a:extLst>
              <a:ext uri="{FF2B5EF4-FFF2-40B4-BE49-F238E27FC236}">
                <a16:creationId xmlns:a16="http://schemas.microsoft.com/office/drawing/2014/main" id="{71F8D9F4-557F-DC87-33D9-4C7DF789AFDE}"/>
              </a:ext>
            </a:extLst>
          </p:cNvPr>
          <p:cNvSpPr/>
          <p:nvPr/>
        </p:nvSpPr>
        <p:spPr>
          <a:xfrm rot="12600000" flipV="1">
            <a:off x="5358211" y="4393960"/>
            <a:ext cx="965674" cy="364196"/>
          </a:xfrm>
          <a:prstGeom prst="parallelogram">
            <a:avLst>
              <a:gd name="adj" fmla="val 56449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969CD62-A227-9E20-0DF2-B55E905E3DF7}"/>
              </a:ext>
            </a:extLst>
          </p:cNvPr>
          <p:cNvSpPr/>
          <p:nvPr/>
        </p:nvSpPr>
        <p:spPr>
          <a:xfrm>
            <a:off x="5779011" y="4510368"/>
            <a:ext cx="75308" cy="133262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F4E20E7-8E76-CDC1-6CBB-E27F3D7F5A79}"/>
              </a:ext>
            </a:extLst>
          </p:cNvPr>
          <p:cNvCxnSpPr>
            <a:cxnSpLocks/>
          </p:cNvCxnSpPr>
          <p:nvPr/>
        </p:nvCxnSpPr>
        <p:spPr>
          <a:xfrm flipV="1">
            <a:off x="5388113" y="3017520"/>
            <a:ext cx="0" cy="677708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0D4726D-76D2-CFE0-D5B3-16ED030A9453}"/>
              </a:ext>
            </a:extLst>
          </p:cNvPr>
          <p:cNvCxnSpPr>
            <a:cxnSpLocks/>
          </p:cNvCxnSpPr>
          <p:nvPr/>
        </p:nvCxnSpPr>
        <p:spPr>
          <a:xfrm flipH="1" flipV="1">
            <a:off x="6939248" y="3934955"/>
            <a:ext cx="0" cy="688071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C6441EEF-AA3D-3ACB-C9A1-5629008D65F6}"/>
              </a:ext>
            </a:extLst>
          </p:cNvPr>
          <p:cNvCxnSpPr>
            <a:cxnSpLocks/>
          </p:cNvCxnSpPr>
          <p:nvPr/>
        </p:nvCxnSpPr>
        <p:spPr>
          <a:xfrm flipH="1" flipV="1">
            <a:off x="7121523" y="3924795"/>
            <a:ext cx="260820" cy="1516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D9D095F-DD07-D664-96C1-FF6429C6AB13}"/>
              </a:ext>
            </a:extLst>
          </p:cNvPr>
          <p:cNvCxnSpPr>
            <a:cxnSpLocks/>
          </p:cNvCxnSpPr>
          <p:nvPr/>
        </p:nvCxnSpPr>
        <p:spPr>
          <a:xfrm>
            <a:off x="5033452" y="1864053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Cylindre 1">
            <a:extLst>
              <a:ext uri="{FF2B5EF4-FFF2-40B4-BE49-F238E27FC236}">
                <a16:creationId xmlns:a16="http://schemas.microsoft.com/office/drawing/2014/main" id="{D74B9C12-F758-966D-CFE9-125E47FAC129}"/>
              </a:ext>
            </a:extLst>
          </p:cNvPr>
          <p:cNvSpPr/>
          <p:nvPr/>
        </p:nvSpPr>
        <p:spPr>
          <a:xfrm rot="7309303">
            <a:off x="4989908" y="1559221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4BAF615-7936-F7B7-A50B-E17547F29FDD}"/>
              </a:ext>
            </a:extLst>
          </p:cNvPr>
          <p:cNvCxnSpPr>
            <a:cxnSpLocks/>
          </p:cNvCxnSpPr>
          <p:nvPr/>
        </p:nvCxnSpPr>
        <p:spPr>
          <a:xfrm>
            <a:off x="7377320" y="3262999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Cylindre 24">
            <a:extLst>
              <a:ext uri="{FF2B5EF4-FFF2-40B4-BE49-F238E27FC236}">
                <a16:creationId xmlns:a16="http://schemas.microsoft.com/office/drawing/2014/main" id="{92A01305-6F73-527C-84BF-C8556ED1202F}"/>
              </a:ext>
            </a:extLst>
          </p:cNvPr>
          <p:cNvSpPr/>
          <p:nvPr/>
        </p:nvSpPr>
        <p:spPr>
          <a:xfrm rot="7309303">
            <a:off x="7333776" y="295816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71A8FBC-3F23-07A2-9C77-520B910E5424}"/>
              </a:ext>
            </a:extLst>
          </p:cNvPr>
          <p:cNvCxnSpPr>
            <a:cxnSpLocks/>
          </p:cNvCxnSpPr>
          <p:nvPr/>
        </p:nvCxnSpPr>
        <p:spPr>
          <a:xfrm flipH="1" flipV="1">
            <a:off x="5281442" y="1889113"/>
            <a:ext cx="1976800" cy="1171162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1997F7-F7A7-7F26-0ED6-BDE8DE580E03}"/>
              </a:ext>
            </a:extLst>
          </p:cNvPr>
          <p:cNvCxnSpPr>
            <a:cxnSpLocks/>
          </p:cNvCxnSpPr>
          <p:nvPr/>
        </p:nvCxnSpPr>
        <p:spPr>
          <a:xfrm flipH="1" flipV="1">
            <a:off x="7564617" y="325954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656C43F-5FD6-E1B8-8975-ECDCA6B94584}"/>
              </a:ext>
            </a:extLst>
          </p:cNvPr>
          <p:cNvCxnSpPr>
            <a:cxnSpLocks/>
          </p:cNvCxnSpPr>
          <p:nvPr/>
        </p:nvCxnSpPr>
        <p:spPr>
          <a:xfrm flipH="1" flipV="1">
            <a:off x="4715558" y="155034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862DD24-F64C-E8F1-AD6A-D602736EF848}"/>
              </a:ext>
            </a:extLst>
          </p:cNvPr>
          <p:cNvCxnSpPr>
            <a:cxnSpLocks/>
          </p:cNvCxnSpPr>
          <p:nvPr/>
        </p:nvCxnSpPr>
        <p:spPr>
          <a:xfrm flipH="1">
            <a:off x="4846795" y="1551528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EB3F146-6254-9C25-1BE5-04F03C19E8AE}"/>
              </a:ext>
            </a:extLst>
          </p:cNvPr>
          <p:cNvCxnSpPr>
            <a:cxnSpLocks/>
          </p:cNvCxnSpPr>
          <p:nvPr/>
        </p:nvCxnSpPr>
        <p:spPr>
          <a:xfrm flipH="1">
            <a:off x="5196045" y="1780128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E8960A7-F695-00B6-15F8-5F9019BDBDC0}"/>
              </a:ext>
            </a:extLst>
          </p:cNvPr>
          <p:cNvCxnSpPr>
            <a:cxnSpLocks/>
          </p:cNvCxnSpPr>
          <p:nvPr/>
        </p:nvCxnSpPr>
        <p:spPr>
          <a:xfrm flipH="1">
            <a:off x="7186686" y="2945245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2E01407-260E-A68F-17EA-7CCCB622B465}"/>
              </a:ext>
            </a:extLst>
          </p:cNvPr>
          <p:cNvCxnSpPr>
            <a:cxnSpLocks/>
          </p:cNvCxnSpPr>
          <p:nvPr/>
        </p:nvCxnSpPr>
        <p:spPr>
          <a:xfrm flipH="1">
            <a:off x="7530050" y="3186642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Parallélogramme 61">
            <a:extLst>
              <a:ext uri="{FF2B5EF4-FFF2-40B4-BE49-F238E27FC236}">
                <a16:creationId xmlns:a16="http://schemas.microsoft.com/office/drawing/2014/main" id="{70B3368D-D71A-E0E2-4EB4-499AC38364B2}"/>
              </a:ext>
            </a:extLst>
          </p:cNvPr>
          <p:cNvSpPr/>
          <p:nvPr/>
        </p:nvSpPr>
        <p:spPr>
          <a:xfrm rot="16200000" flipV="1">
            <a:off x="4559783" y="145147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Parallélogramme 65">
            <a:extLst>
              <a:ext uri="{FF2B5EF4-FFF2-40B4-BE49-F238E27FC236}">
                <a16:creationId xmlns:a16="http://schemas.microsoft.com/office/drawing/2014/main" id="{160C211C-5C89-F578-3333-7FF2D182A640}"/>
              </a:ext>
            </a:extLst>
          </p:cNvPr>
          <p:cNvSpPr/>
          <p:nvPr/>
        </p:nvSpPr>
        <p:spPr>
          <a:xfrm rot="16200000" flipV="1">
            <a:off x="7676115" y="3307325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9A3A9E7-91AC-9EA6-2D12-FCA32A7C3C07}"/>
              </a:ext>
            </a:extLst>
          </p:cNvPr>
          <p:cNvSpPr/>
          <p:nvPr/>
        </p:nvSpPr>
        <p:spPr>
          <a:xfrm>
            <a:off x="5428798" y="2524259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843EEB-5EA5-B64A-1E86-E3BAD6B89642}"/>
              </a:ext>
            </a:extLst>
          </p:cNvPr>
          <p:cNvSpPr/>
          <p:nvPr/>
        </p:nvSpPr>
        <p:spPr>
          <a:xfrm>
            <a:off x="6189892" y="2136269"/>
            <a:ext cx="224593" cy="21835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943723E-2F90-823C-5499-4F280EA6E898}"/>
              </a:ext>
            </a:extLst>
          </p:cNvPr>
          <p:cNvSpPr/>
          <p:nvPr/>
        </p:nvSpPr>
        <p:spPr>
          <a:xfrm>
            <a:off x="7453363" y="3894317"/>
            <a:ext cx="224593" cy="21835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DA7AFC2-FCBD-4318-CAF0-7B3E9FFD39E5}"/>
              </a:ext>
            </a:extLst>
          </p:cNvPr>
          <p:cNvSpPr/>
          <p:nvPr/>
        </p:nvSpPr>
        <p:spPr>
          <a:xfrm>
            <a:off x="6979062" y="455698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ED85DE3-F722-68B0-0125-999551EE204E}"/>
              </a:ext>
            </a:extLst>
          </p:cNvPr>
          <p:cNvSpPr/>
          <p:nvPr/>
        </p:nvSpPr>
        <p:spPr>
          <a:xfrm>
            <a:off x="5647675" y="4886432"/>
            <a:ext cx="224593" cy="2183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F5D1E4B-2BFE-7EAF-3B94-81DA033DB51F}"/>
              </a:ext>
            </a:extLst>
          </p:cNvPr>
          <p:cNvCxnSpPr>
            <a:cxnSpLocks/>
          </p:cNvCxnSpPr>
          <p:nvPr/>
        </p:nvCxnSpPr>
        <p:spPr>
          <a:xfrm>
            <a:off x="7801334" y="3406195"/>
            <a:ext cx="1122533" cy="6498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E5B08B6-A0F4-4B9F-1DAC-42BA5C49C781}"/>
              </a:ext>
            </a:extLst>
          </p:cNvPr>
          <p:cNvCxnSpPr>
            <a:cxnSpLocks/>
          </p:cNvCxnSpPr>
          <p:nvPr/>
        </p:nvCxnSpPr>
        <p:spPr>
          <a:xfrm flipV="1">
            <a:off x="7831890" y="2616628"/>
            <a:ext cx="0" cy="8363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/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/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601B8E5-CDD3-5072-58D7-E2E99B06F1EA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7468139" y="3341428"/>
            <a:ext cx="462621" cy="3028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/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c 57">
            <a:extLst>
              <a:ext uri="{FF2B5EF4-FFF2-40B4-BE49-F238E27FC236}">
                <a16:creationId xmlns:a16="http://schemas.microsoft.com/office/drawing/2014/main" id="{A94FFFD6-0537-57B0-1990-5658618B5723}"/>
              </a:ext>
            </a:extLst>
          </p:cNvPr>
          <p:cNvSpPr/>
          <p:nvPr/>
        </p:nvSpPr>
        <p:spPr>
          <a:xfrm rot="10800000">
            <a:off x="2445501" y="2430120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0C25D1-5143-BFBA-247A-718EFFA6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45" y="1031875"/>
            <a:ext cx="7605032" cy="6693685"/>
          </a:xfrm>
          <a:prstGeom prst="rect">
            <a:avLst/>
          </a:prstGeom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868DC085-2F7F-6FA2-231B-70AD70E847ED}"/>
              </a:ext>
            </a:extLst>
          </p:cNvPr>
          <p:cNvSpPr/>
          <p:nvPr/>
        </p:nvSpPr>
        <p:spPr>
          <a:xfrm>
            <a:off x="6103720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D9148A14-4AE6-BC10-2BC8-26E4E60E906C}"/>
              </a:ext>
            </a:extLst>
          </p:cNvPr>
          <p:cNvSpPr/>
          <p:nvPr/>
        </p:nvSpPr>
        <p:spPr>
          <a:xfrm>
            <a:off x="6467131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660B7939-97B0-954C-55B1-864DB3927A1F}"/>
              </a:ext>
            </a:extLst>
          </p:cNvPr>
          <p:cNvSpPr/>
          <p:nvPr/>
        </p:nvSpPr>
        <p:spPr>
          <a:xfrm>
            <a:off x="4789697" y="3209055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E358EC13-EFA9-9335-AD5F-0A7570C86299}"/>
              </a:ext>
            </a:extLst>
          </p:cNvPr>
          <p:cNvSpPr/>
          <p:nvPr/>
        </p:nvSpPr>
        <p:spPr>
          <a:xfrm>
            <a:off x="7787346" y="322525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4F5D2BBC-B275-0233-137B-1E822F9432C0}"/>
              </a:ext>
            </a:extLst>
          </p:cNvPr>
          <p:cNvSpPr/>
          <p:nvPr/>
        </p:nvSpPr>
        <p:spPr>
          <a:xfrm>
            <a:off x="7528493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AA2598C4-BD37-4CE0-F6BF-BA243D171DCB}"/>
              </a:ext>
            </a:extLst>
          </p:cNvPr>
          <p:cNvSpPr/>
          <p:nvPr/>
        </p:nvSpPr>
        <p:spPr>
          <a:xfrm>
            <a:off x="5039777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E361C-A1D0-1B65-3F2C-BDE392B16D3A}"/>
              </a:ext>
            </a:extLst>
          </p:cNvPr>
          <p:cNvCxnSpPr>
            <a:cxnSpLocks/>
          </p:cNvCxnSpPr>
          <p:nvPr/>
        </p:nvCxnSpPr>
        <p:spPr>
          <a:xfrm flipV="1">
            <a:off x="7738143" y="3462583"/>
            <a:ext cx="150853" cy="780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5C2CB04-60C9-B024-DC5A-2E3AD4960815}"/>
              </a:ext>
            </a:extLst>
          </p:cNvPr>
          <p:cNvCxnSpPr>
            <a:cxnSpLocks/>
          </p:cNvCxnSpPr>
          <p:nvPr/>
        </p:nvCxnSpPr>
        <p:spPr>
          <a:xfrm>
            <a:off x="4897697" y="3435350"/>
            <a:ext cx="142080" cy="9891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7EEC2E-CACA-B747-C3C0-15CAB5D3B180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319720" y="3094269"/>
            <a:ext cx="147411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9178C71-D351-83CD-2CC3-656A63743FF7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8A41CF8-27F1-DDA2-8F62-C5CB9091FC8A}"/>
              </a:ext>
            </a:extLst>
          </p:cNvPr>
          <p:cNvCxnSpPr>
            <a:cxnSpLocks/>
          </p:cNvCxnSpPr>
          <p:nvPr/>
        </p:nvCxnSpPr>
        <p:spPr>
          <a:xfrm flipH="1" flipV="1">
            <a:off x="5146349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3F72F8D-5A50-4BF7-1FF3-02A995E9A3B0}"/>
              </a:ext>
            </a:extLst>
          </p:cNvPr>
          <p:cNvCxnSpPr>
            <a:cxnSpLocks/>
          </p:cNvCxnSpPr>
          <p:nvPr/>
        </p:nvCxnSpPr>
        <p:spPr>
          <a:xfrm flipH="1" flipV="1">
            <a:off x="6213148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525B921-3F98-F871-1639-6FD5A8E972DB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49E13CB-DB60-EC6B-1C46-BDBADE243936}"/>
              </a:ext>
            </a:extLst>
          </p:cNvPr>
          <p:cNvCxnSpPr>
            <a:cxnSpLocks/>
          </p:cNvCxnSpPr>
          <p:nvPr/>
        </p:nvCxnSpPr>
        <p:spPr>
          <a:xfrm flipH="1" flipV="1">
            <a:off x="7644014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919C6F3-9D71-5FBC-7360-2858C4FB3D60}"/>
              </a:ext>
            </a:extLst>
          </p:cNvPr>
          <p:cNvCxnSpPr>
            <a:cxnSpLocks/>
          </p:cNvCxnSpPr>
          <p:nvPr/>
        </p:nvCxnSpPr>
        <p:spPr>
          <a:xfrm flipH="1" flipV="1">
            <a:off x="7888996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0E72351-4282-51A3-D58E-BBA5141DD352}"/>
              </a:ext>
            </a:extLst>
          </p:cNvPr>
          <p:cNvCxnSpPr>
            <a:cxnSpLocks/>
          </p:cNvCxnSpPr>
          <p:nvPr/>
        </p:nvCxnSpPr>
        <p:spPr>
          <a:xfrm flipV="1">
            <a:off x="4897697" y="5182269"/>
            <a:ext cx="1315451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1752DB8-19C3-365B-4051-77E909830D1E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5529252"/>
            <a:ext cx="24865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1C8EB74-5E28-2E0C-64A4-A476F4AE9899}"/>
              </a:ext>
            </a:extLst>
          </p:cNvPr>
          <p:cNvCxnSpPr>
            <a:cxnSpLocks/>
          </p:cNvCxnSpPr>
          <p:nvPr/>
        </p:nvCxnSpPr>
        <p:spPr>
          <a:xfrm>
            <a:off x="6213148" y="5182269"/>
            <a:ext cx="35559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7F9B3E-E75B-A943-9640-98683287E0C5}"/>
              </a:ext>
            </a:extLst>
          </p:cNvPr>
          <p:cNvCxnSpPr>
            <a:cxnSpLocks/>
          </p:cNvCxnSpPr>
          <p:nvPr/>
        </p:nvCxnSpPr>
        <p:spPr>
          <a:xfrm flipV="1">
            <a:off x="7644014" y="5529252"/>
            <a:ext cx="24498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581A00-2AD2-4D86-489E-29C591F3D65F}"/>
              </a:ext>
            </a:extLst>
          </p:cNvPr>
          <p:cNvCxnSpPr>
            <a:cxnSpLocks/>
          </p:cNvCxnSpPr>
          <p:nvPr/>
        </p:nvCxnSpPr>
        <p:spPr>
          <a:xfrm>
            <a:off x="5146349" y="5650842"/>
            <a:ext cx="249766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3C8CDD7-ACB9-3C53-680F-6BF5EA032BE7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5182269"/>
            <a:ext cx="1320249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67DD46DC-566B-A424-EF42-8A2A9B293CBC}"/>
              </a:ext>
            </a:extLst>
          </p:cNvPr>
          <p:cNvSpPr/>
          <p:nvPr/>
        </p:nvSpPr>
        <p:spPr>
          <a:xfrm>
            <a:off x="2421464" y="2390985"/>
            <a:ext cx="230400" cy="931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4C9163A0-20B1-C6A8-B8DE-5C95B8C240EE}"/>
              </a:ext>
            </a:extLst>
          </p:cNvPr>
          <p:cNvSpPr/>
          <p:nvPr/>
        </p:nvSpPr>
        <p:spPr>
          <a:xfrm>
            <a:off x="2410047" y="2363790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39A9A65-5D91-0409-9675-87F50982FFDB}"/>
              </a:ext>
            </a:extLst>
          </p:cNvPr>
          <p:cNvCxnSpPr>
            <a:cxnSpLocks/>
          </p:cNvCxnSpPr>
          <p:nvPr/>
        </p:nvCxnSpPr>
        <p:spPr>
          <a:xfrm flipV="1">
            <a:off x="2536407" y="2182283"/>
            <a:ext cx="0" cy="24944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244B348-4C9A-623A-1C90-69305E71E7FA}"/>
              </a:ext>
            </a:extLst>
          </p:cNvPr>
          <p:cNvCxnSpPr>
            <a:cxnSpLocks/>
          </p:cNvCxnSpPr>
          <p:nvPr/>
        </p:nvCxnSpPr>
        <p:spPr>
          <a:xfrm flipV="1">
            <a:off x="2536406" y="2616510"/>
            <a:ext cx="0" cy="80854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7FA2A05-557D-119C-E86C-E78F49CA68A4}"/>
              </a:ext>
            </a:extLst>
          </p:cNvPr>
          <p:cNvGrpSpPr/>
          <p:nvPr/>
        </p:nvGrpSpPr>
        <p:grpSpPr>
          <a:xfrm rot="18000000">
            <a:off x="4169098" y="2199449"/>
            <a:ext cx="252720" cy="828676"/>
            <a:chOff x="3442981" y="1960977"/>
            <a:chExt cx="252720" cy="828676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1834970-3F0A-582A-480E-B82DEACE8536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0F2D635-ACF9-B8A7-9708-831FC2E90FA8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F763468-D60D-87F0-5D67-80B153BBA80A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79983D2-D324-57D7-8B97-C05B3D9A3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F672DDB-C653-0D6D-EFFF-DA85468B8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Triangle isocèle 68">
            <a:extLst>
              <a:ext uri="{FF2B5EF4-FFF2-40B4-BE49-F238E27FC236}">
                <a16:creationId xmlns:a16="http://schemas.microsoft.com/office/drawing/2014/main" id="{658DC5DB-B4E4-7679-1507-47C9F1BCA038}"/>
              </a:ext>
            </a:extLst>
          </p:cNvPr>
          <p:cNvSpPr/>
          <p:nvPr/>
        </p:nvSpPr>
        <p:spPr>
          <a:xfrm>
            <a:off x="5857129" y="4458758"/>
            <a:ext cx="597142" cy="7787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B44E127-D035-1C31-1231-BBBD48D91955}"/>
              </a:ext>
            </a:extLst>
          </p:cNvPr>
          <p:cNvGrpSpPr/>
          <p:nvPr/>
        </p:nvGrpSpPr>
        <p:grpSpPr>
          <a:xfrm>
            <a:off x="5255626" y="1655444"/>
            <a:ext cx="252720" cy="828676"/>
            <a:chOff x="2562447" y="2262179"/>
            <a:chExt cx="252720" cy="8286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A2CBE104-18C1-1407-A895-3ADC55529A3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A63B7C0-4CFF-71BB-C5E1-9C37BCEA4523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F68AAAF-70DA-7335-3636-47CE2983D8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1A0C0D3-F15B-E5AC-5923-61681FA5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262179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504D025-F718-D8A1-EE4D-655477F5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62190A1-1891-464E-CAAE-4E7188401CC2}"/>
              </a:ext>
            </a:extLst>
          </p:cNvPr>
          <p:cNvGrpSpPr/>
          <p:nvPr/>
        </p:nvGrpSpPr>
        <p:grpSpPr>
          <a:xfrm rot="3413794">
            <a:off x="4597007" y="693995"/>
            <a:ext cx="252720" cy="828676"/>
            <a:chOff x="3442981" y="1960977"/>
            <a:chExt cx="252720" cy="828676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899876-D5DD-06EF-594C-9110CC5511F4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71414CF-0037-9BA0-B532-DB49CDE61E82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58318FD-96E8-1B8C-3F45-56873569E8D8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72BC18D-4876-BDBA-FA53-4F3671803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0E9504D-5E50-8B69-6DD6-078A5A59B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06D52F9-0044-06AE-939F-419233120DAF}"/>
              </a:ext>
            </a:extLst>
          </p:cNvPr>
          <p:cNvGrpSpPr/>
          <p:nvPr/>
        </p:nvGrpSpPr>
        <p:grpSpPr>
          <a:xfrm flipV="1">
            <a:off x="2410046" y="3432946"/>
            <a:ext cx="252720" cy="252720"/>
            <a:chOff x="2525504" y="3057549"/>
            <a:chExt cx="252720" cy="252720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D1326646-CC68-573E-20CE-48D58C12BD55}"/>
                </a:ext>
              </a:extLst>
            </p:cNvPr>
            <p:cNvSpPr/>
            <p:nvPr/>
          </p:nvSpPr>
          <p:spPr>
            <a:xfrm rot="10800000">
              <a:off x="2560958" y="3123879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B97DDE64-740D-86BD-78F3-AC54B67D64DD}"/>
                </a:ext>
              </a:extLst>
            </p:cNvPr>
            <p:cNvSpPr/>
            <p:nvPr/>
          </p:nvSpPr>
          <p:spPr>
            <a:xfrm>
              <a:off x="2536921" y="3084744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F00BA930-B35A-6097-A134-B0338278DA4D}"/>
                </a:ext>
              </a:extLst>
            </p:cNvPr>
            <p:cNvSpPr/>
            <p:nvPr/>
          </p:nvSpPr>
          <p:spPr>
            <a:xfrm>
              <a:off x="2525504" y="3057549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DA6414B-5EC3-63DA-8966-91C5DE1EEF9A}"/>
              </a:ext>
            </a:extLst>
          </p:cNvPr>
          <p:cNvCxnSpPr>
            <a:cxnSpLocks/>
          </p:cNvCxnSpPr>
          <p:nvPr/>
        </p:nvCxnSpPr>
        <p:spPr>
          <a:xfrm flipH="1" flipV="1">
            <a:off x="2536405" y="3620341"/>
            <a:ext cx="1" cy="21929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34F079DC-CD2D-4B52-343A-DFA808B1B409}"/>
              </a:ext>
            </a:extLst>
          </p:cNvPr>
          <p:cNvGrpSpPr/>
          <p:nvPr/>
        </p:nvGrpSpPr>
        <p:grpSpPr>
          <a:xfrm rot="2822451">
            <a:off x="7073028" y="3197942"/>
            <a:ext cx="252721" cy="1657350"/>
            <a:chOff x="2562446" y="2334683"/>
            <a:chExt cx="252721" cy="1657350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34B3EE3-BA6D-BB68-88FD-D2E3AD3EF04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85F35FCF-464D-BAA6-0CD5-2A05B1C7E47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727BB5A8-BC63-4894-70F3-B18D63CFC6EB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AE71BE56-3F16-41BB-60FE-CF2379624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6C7A650-EEE0-DD72-3DD0-B0F6B0B84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08AEB3A5-5E6E-FCDB-858C-255E2E632444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59C49BF3-3E13-31AA-F439-D9AC398CBFC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C74A5B22-9B74-5271-F297-E832DB038B4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4656F648-9581-FB52-00C3-C201C0C5D5EB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D0AFE0B-3656-AD1D-BBF1-390C75065D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8815F50-7A99-8E96-A576-DCEF558F80B5}"/>
              </a:ext>
            </a:extLst>
          </p:cNvPr>
          <p:cNvGrpSpPr/>
          <p:nvPr/>
        </p:nvGrpSpPr>
        <p:grpSpPr>
          <a:xfrm rot="19010013">
            <a:off x="5343813" y="3182412"/>
            <a:ext cx="252721" cy="1657350"/>
            <a:chOff x="2562446" y="2334683"/>
            <a:chExt cx="252721" cy="165735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366F83FE-F2D8-0F09-1BE9-72C010F0B85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532BDED-F5A9-C18C-1369-58AE5C80153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CE33302-BFB9-232A-BF59-7E5A0F23A72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0302203C-9C8F-8E7F-43FE-5DFE2FB4D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4EA3180-9418-75EB-E3EE-2A788F5AE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BE7C63E-01F8-5BFE-E4A2-035FA22FABA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D66ACE03-F491-3F05-434E-99ED76C46D3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41905199-64B0-6C69-72AC-67D50A733F86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C6B43572-48C1-8622-E487-CBEED80DA603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2CE95D19-A1D2-12F2-A17C-14E3CC8FB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D1DD02B0-BC1A-B31F-EC4F-4C808CA7C4BA}"/>
              </a:ext>
            </a:extLst>
          </p:cNvPr>
          <p:cNvGrpSpPr/>
          <p:nvPr/>
        </p:nvGrpSpPr>
        <p:grpSpPr>
          <a:xfrm rot="2822451">
            <a:off x="6821526" y="3339860"/>
            <a:ext cx="252721" cy="1657350"/>
            <a:chOff x="2562446" y="2334683"/>
            <a:chExt cx="252721" cy="1657350"/>
          </a:xfrm>
        </p:grpSpPr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A053C78F-1705-C3F9-B4AA-9EB75BD05A0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5C7442EB-C407-4960-4ADC-F3ABA6A37065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7BFB1B2-DA48-32B8-3450-AC8A3A05A3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F481B5D5-2B9F-5E10-8BD6-61FCB9B94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31E432FB-A62B-DAEB-566B-89A26ABF7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4DD740FF-2075-BCA0-86E5-3256D3CC029D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D34202F2-01BF-E66A-BA90-2D8423A0A2FF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042BF516-B7A7-8032-7350-C70B99A4414A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3607CB87-E6AF-9621-8B7F-ABE75869F7E1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AD91B8C8-7F59-F2B4-4425-BC1A04507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16C3A12-9BF2-C29C-0E65-B5F217AC7613}"/>
              </a:ext>
            </a:extLst>
          </p:cNvPr>
          <p:cNvGrpSpPr/>
          <p:nvPr/>
        </p:nvGrpSpPr>
        <p:grpSpPr>
          <a:xfrm rot="19010013">
            <a:off x="5544421" y="3411965"/>
            <a:ext cx="252721" cy="1657350"/>
            <a:chOff x="2562446" y="2334683"/>
            <a:chExt cx="252721" cy="1657350"/>
          </a:xfrm>
        </p:grpSpPr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BC46F037-84B6-19A9-FD0F-9CC0E29F66E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E03D0A-62CD-70AC-B231-04475E54C9A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579D97E-B75A-1400-696F-226A8A8CC1B3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E19181DC-54B9-31D7-73EB-43E00A7D9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A13FDB56-243B-6727-E13B-40ACCEA54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F647F752-5BC1-AE7E-341B-3695B4723D9A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5C937DAA-4CE6-87C1-3C83-90F7B7503CD2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B5DE5591-E193-2645-53D0-5A9984FFF1E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41292612-B35A-6F35-D827-B515F94E5320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B47B371F-EC61-4CAA-A7C1-45BD97F036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B9439F7-84B9-222B-A6F7-475CAD1A2825}"/>
              </a:ext>
            </a:extLst>
          </p:cNvPr>
          <p:cNvGrpSpPr/>
          <p:nvPr/>
        </p:nvGrpSpPr>
        <p:grpSpPr>
          <a:xfrm>
            <a:off x="6014561" y="3093659"/>
            <a:ext cx="252721" cy="1657350"/>
            <a:chOff x="2562446" y="2334683"/>
            <a:chExt cx="252721" cy="1657350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03C9B784-43BA-60D4-6D27-482848A00418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BE92772-0D40-4771-C52A-5E268DB611E8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961C032F-46A4-9DC9-D037-8C7259B4B98E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76067EBC-7091-3D12-0296-A601734A1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D47F7877-1944-FD90-F537-D07CD059D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3FCBAE66-693E-317D-3553-0D934F6B1EB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C692F51B-30D5-FF5A-3337-946D92FAED5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7FF3A220-AF3F-A250-35AF-C96C5E913C0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E01EEE1E-A2CC-80D4-1EDF-A3D04FC42207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E6453CA4-187B-7292-9288-53A0417152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181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c 57">
            <a:extLst>
              <a:ext uri="{FF2B5EF4-FFF2-40B4-BE49-F238E27FC236}">
                <a16:creationId xmlns:a16="http://schemas.microsoft.com/office/drawing/2014/main" id="{A94FFFD6-0537-57B0-1990-5658618B5723}"/>
              </a:ext>
            </a:extLst>
          </p:cNvPr>
          <p:cNvSpPr/>
          <p:nvPr/>
        </p:nvSpPr>
        <p:spPr>
          <a:xfrm rot="10800000">
            <a:off x="2445501" y="2430120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0C25D1-5143-BFBA-247A-718EFFA6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45" y="1031875"/>
            <a:ext cx="7605032" cy="6693685"/>
          </a:xfrm>
          <a:prstGeom prst="rect">
            <a:avLst/>
          </a:prstGeom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868DC085-2F7F-6FA2-231B-70AD70E847ED}"/>
              </a:ext>
            </a:extLst>
          </p:cNvPr>
          <p:cNvSpPr/>
          <p:nvPr/>
        </p:nvSpPr>
        <p:spPr>
          <a:xfrm>
            <a:off x="6103720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D9148A14-4AE6-BC10-2BC8-26E4E60E906C}"/>
              </a:ext>
            </a:extLst>
          </p:cNvPr>
          <p:cNvSpPr/>
          <p:nvPr/>
        </p:nvSpPr>
        <p:spPr>
          <a:xfrm>
            <a:off x="6467131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660B7939-97B0-954C-55B1-864DB3927A1F}"/>
              </a:ext>
            </a:extLst>
          </p:cNvPr>
          <p:cNvSpPr/>
          <p:nvPr/>
        </p:nvSpPr>
        <p:spPr>
          <a:xfrm>
            <a:off x="4789697" y="3209055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E358EC13-EFA9-9335-AD5F-0A7570C86299}"/>
              </a:ext>
            </a:extLst>
          </p:cNvPr>
          <p:cNvSpPr/>
          <p:nvPr/>
        </p:nvSpPr>
        <p:spPr>
          <a:xfrm>
            <a:off x="7787346" y="322525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4F5D2BBC-B275-0233-137B-1E822F9432C0}"/>
              </a:ext>
            </a:extLst>
          </p:cNvPr>
          <p:cNvSpPr/>
          <p:nvPr/>
        </p:nvSpPr>
        <p:spPr>
          <a:xfrm>
            <a:off x="7528493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AA2598C4-BD37-4CE0-F6BF-BA243D171DCB}"/>
              </a:ext>
            </a:extLst>
          </p:cNvPr>
          <p:cNvSpPr/>
          <p:nvPr/>
        </p:nvSpPr>
        <p:spPr>
          <a:xfrm>
            <a:off x="5039777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E361C-A1D0-1B65-3F2C-BDE392B16D3A}"/>
              </a:ext>
            </a:extLst>
          </p:cNvPr>
          <p:cNvCxnSpPr>
            <a:cxnSpLocks/>
          </p:cNvCxnSpPr>
          <p:nvPr/>
        </p:nvCxnSpPr>
        <p:spPr>
          <a:xfrm flipV="1">
            <a:off x="7738143" y="3462583"/>
            <a:ext cx="150853" cy="780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5C2CB04-60C9-B024-DC5A-2E3AD4960815}"/>
              </a:ext>
            </a:extLst>
          </p:cNvPr>
          <p:cNvCxnSpPr>
            <a:cxnSpLocks/>
          </p:cNvCxnSpPr>
          <p:nvPr/>
        </p:nvCxnSpPr>
        <p:spPr>
          <a:xfrm>
            <a:off x="4897697" y="3435350"/>
            <a:ext cx="142080" cy="9891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7EEC2E-CACA-B747-C3C0-15CAB5D3B180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319720" y="3094269"/>
            <a:ext cx="147411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9178C71-D351-83CD-2CC3-656A63743FF7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8A41CF8-27F1-DDA2-8F62-C5CB9091FC8A}"/>
              </a:ext>
            </a:extLst>
          </p:cNvPr>
          <p:cNvCxnSpPr>
            <a:cxnSpLocks/>
          </p:cNvCxnSpPr>
          <p:nvPr/>
        </p:nvCxnSpPr>
        <p:spPr>
          <a:xfrm flipH="1" flipV="1">
            <a:off x="5146349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3F72F8D-5A50-4BF7-1FF3-02A995E9A3B0}"/>
              </a:ext>
            </a:extLst>
          </p:cNvPr>
          <p:cNvCxnSpPr>
            <a:cxnSpLocks/>
          </p:cNvCxnSpPr>
          <p:nvPr/>
        </p:nvCxnSpPr>
        <p:spPr>
          <a:xfrm flipH="1" flipV="1">
            <a:off x="6213148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525B921-3F98-F871-1639-6FD5A8E972DB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49E13CB-DB60-EC6B-1C46-BDBADE243936}"/>
              </a:ext>
            </a:extLst>
          </p:cNvPr>
          <p:cNvCxnSpPr>
            <a:cxnSpLocks/>
          </p:cNvCxnSpPr>
          <p:nvPr/>
        </p:nvCxnSpPr>
        <p:spPr>
          <a:xfrm flipH="1" flipV="1">
            <a:off x="7644014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919C6F3-9D71-5FBC-7360-2858C4FB3D60}"/>
              </a:ext>
            </a:extLst>
          </p:cNvPr>
          <p:cNvCxnSpPr>
            <a:cxnSpLocks/>
          </p:cNvCxnSpPr>
          <p:nvPr/>
        </p:nvCxnSpPr>
        <p:spPr>
          <a:xfrm flipH="1" flipV="1">
            <a:off x="7888996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0E72351-4282-51A3-D58E-BBA5141DD352}"/>
              </a:ext>
            </a:extLst>
          </p:cNvPr>
          <p:cNvCxnSpPr>
            <a:cxnSpLocks/>
          </p:cNvCxnSpPr>
          <p:nvPr/>
        </p:nvCxnSpPr>
        <p:spPr>
          <a:xfrm flipV="1">
            <a:off x="4897697" y="5182269"/>
            <a:ext cx="1315451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1752DB8-19C3-365B-4051-77E909830D1E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5529252"/>
            <a:ext cx="24865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1C8EB74-5E28-2E0C-64A4-A476F4AE9899}"/>
              </a:ext>
            </a:extLst>
          </p:cNvPr>
          <p:cNvCxnSpPr>
            <a:cxnSpLocks/>
          </p:cNvCxnSpPr>
          <p:nvPr/>
        </p:nvCxnSpPr>
        <p:spPr>
          <a:xfrm>
            <a:off x="6213148" y="5182269"/>
            <a:ext cx="35559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7F9B3E-E75B-A943-9640-98683287E0C5}"/>
              </a:ext>
            </a:extLst>
          </p:cNvPr>
          <p:cNvCxnSpPr>
            <a:cxnSpLocks/>
          </p:cNvCxnSpPr>
          <p:nvPr/>
        </p:nvCxnSpPr>
        <p:spPr>
          <a:xfrm flipV="1">
            <a:off x="7644014" y="5529252"/>
            <a:ext cx="24498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581A00-2AD2-4D86-489E-29C591F3D65F}"/>
              </a:ext>
            </a:extLst>
          </p:cNvPr>
          <p:cNvCxnSpPr>
            <a:cxnSpLocks/>
          </p:cNvCxnSpPr>
          <p:nvPr/>
        </p:nvCxnSpPr>
        <p:spPr>
          <a:xfrm>
            <a:off x="5146349" y="5650842"/>
            <a:ext cx="249766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3C8CDD7-ACB9-3C53-680F-6BF5EA032BE7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5182269"/>
            <a:ext cx="1320249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67DD46DC-566B-A424-EF42-8A2A9B293CBC}"/>
              </a:ext>
            </a:extLst>
          </p:cNvPr>
          <p:cNvSpPr/>
          <p:nvPr/>
        </p:nvSpPr>
        <p:spPr>
          <a:xfrm>
            <a:off x="2421464" y="2390985"/>
            <a:ext cx="230400" cy="931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4C9163A0-20B1-C6A8-B8DE-5C95B8C240EE}"/>
              </a:ext>
            </a:extLst>
          </p:cNvPr>
          <p:cNvSpPr/>
          <p:nvPr/>
        </p:nvSpPr>
        <p:spPr>
          <a:xfrm>
            <a:off x="2410047" y="2363790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39A9A65-5D91-0409-9675-87F50982FFDB}"/>
              </a:ext>
            </a:extLst>
          </p:cNvPr>
          <p:cNvCxnSpPr>
            <a:cxnSpLocks/>
          </p:cNvCxnSpPr>
          <p:nvPr/>
        </p:nvCxnSpPr>
        <p:spPr>
          <a:xfrm flipV="1">
            <a:off x="2536407" y="2182283"/>
            <a:ext cx="0" cy="24944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244B348-4C9A-623A-1C90-69305E71E7FA}"/>
              </a:ext>
            </a:extLst>
          </p:cNvPr>
          <p:cNvCxnSpPr>
            <a:cxnSpLocks/>
          </p:cNvCxnSpPr>
          <p:nvPr/>
        </p:nvCxnSpPr>
        <p:spPr>
          <a:xfrm flipV="1">
            <a:off x="2536406" y="2616510"/>
            <a:ext cx="0" cy="80854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7FA2A05-557D-119C-E86C-E78F49CA68A4}"/>
              </a:ext>
            </a:extLst>
          </p:cNvPr>
          <p:cNvGrpSpPr/>
          <p:nvPr/>
        </p:nvGrpSpPr>
        <p:grpSpPr>
          <a:xfrm rot="18000000">
            <a:off x="1798500" y="1939302"/>
            <a:ext cx="252720" cy="828676"/>
            <a:chOff x="3442981" y="1960977"/>
            <a:chExt cx="252720" cy="828676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1834970-3F0A-582A-480E-B82DEACE8536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0F2D635-ACF9-B8A7-9708-831FC2E90FA8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F763468-D60D-87F0-5D67-80B153BBA80A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79983D2-D324-57D7-8B97-C05B3D9A3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F672DDB-C653-0D6D-EFFF-DA85468B8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Triangle isocèle 68">
            <a:extLst>
              <a:ext uri="{FF2B5EF4-FFF2-40B4-BE49-F238E27FC236}">
                <a16:creationId xmlns:a16="http://schemas.microsoft.com/office/drawing/2014/main" id="{658DC5DB-B4E4-7679-1507-47C9F1BCA038}"/>
              </a:ext>
            </a:extLst>
          </p:cNvPr>
          <p:cNvSpPr/>
          <p:nvPr/>
        </p:nvSpPr>
        <p:spPr>
          <a:xfrm>
            <a:off x="5857129" y="4458758"/>
            <a:ext cx="597142" cy="7787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B44E127-D035-1C31-1231-BBBD48D91955}"/>
              </a:ext>
            </a:extLst>
          </p:cNvPr>
          <p:cNvGrpSpPr/>
          <p:nvPr/>
        </p:nvGrpSpPr>
        <p:grpSpPr>
          <a:xfrm>
            <a:off x="5255626" y="1655444"/>
            <a:ext cx="252720" cy="828676"/>
            <a:chOff x="2562447" y="2262179"/>
            <a:chExt cx="252720" cy="8286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A2CBE104-18C1-1407-A895-3ADC55529A3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A63B7C0-4CFF-71BB-C5E1-9C37BCEA4523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F68AAAF-70DA-7335-3636-47CE2983D8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1A0C0D3-F15B-E5AC-5923-61681FA5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262179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504D025-F718-D8A1-EE4D-655477F5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62190A1-1891-464E-CAAE-4E7188401CC2}"/>
              </a:ext>
            </a:extLst>
          </p:cNvPr>
          <p:cNvGrpSpPr/>
          <p:nvPr/>
        </p:nvGrpSpPr>
        <p:grpSpPr>
          <a:xfrm rot="3413794">
            <a:off x="4597007" y="693995"/>
            <a:ext cx="252720" cy="828676"/>
            <a:chOff x="3442981" y="1960977"/>
            <a:chExt cx="252720" cy="828676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899876-D5DD-06EF-594C-9110CC5511F4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71414CF-0037-9BA0-B532-DB49CDE61E82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58318FD-96E8-1B8C-3F45-56873569E8D8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72BC18D-4876-BDBA-FA53-4F3671803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0E9504D-5E50-8B69-6DD6-078A5A59B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06D52F9-0044-06AE-939F-419233120DAF}"/>
              </a:ext>
            </a:extLst>
          </p:cNvPr>
          <p:cNvGrpSpPr/>
          <p:nvPr/>
        </p:nvGrpSpPr>
        <p:grpSpPr>
          <a:xfrm flipV="1">
            <a:off x="2410046" y="3432946"/>
            <a:ext cx="252720" cy="252720"/>
            <a:chOff x="2525504" y="3057549"/>
            <a:chExt cx="252720" cy="252720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D1326646-CC68-573E-20CE-48D58C12BD55}"/>
                </a:ext>
              </a:extLst>
            </p:cNvPr>
            <p:cNvSpPr/>
            <p:nvPr/>
          </p:nvSpPr>
          <p:spPr>
            <a:xfrm rot="10800000">
              <a:off x="2560958" y="3123879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B97DDE64-740D-86BD-78F3-AC54B67D64DD}"/>
                </a:ext>
              </a:extLst>
            </p:cNvPr>
            <p:cNvSpPr/>
            <p:nvPr/>
          </p:nvSpPr>
          <p:spPr>
            <a:xfrm>
              <a:off x="2536921" y="3084744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F00BA930-B35A-6097-A134-B0338278DA4D}"/>
                </a:ext>
              </a:extLst>
            </p:cNvPr>
            <p:cNvSpPr/>
            <p:nvPr/>
          </p:nvSpPr>
          <p:spPr>
            <a:xfrm>
              <a:off x="2525504" y="3057549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DA6414B-5EC3-63DA-8966-91C5DE1EEF9A}"/>
              </a:ext>
            </a:extLst>
          </p:cNvPr>
          <p:cNvCxnSpPr>
            <a:cxnSpLocks/>
          </p:cNvCxnSpPr>
          <p:nvPr/>
        </p:nvCxnSpPr>
        <p:spPr>
          <a:xfrm flipH="1" flipV="1">
            <a:off x="2536405" y="3620341"/>
            <a:ext cx="1" cy="21929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34F079DC-CD2D-4B52-343A-DFA808B1B409}"/>
              </a:ext>
            </a:extLst>
          </p:cNvPr>
          <p:cNvGrpSpPr/>
          <p:nvPr/>
        </p:nvGrpSpPr>
        <p:grpSpPr>
          <a:xfrm rot="2822451">
            <a:off x="7073028" y="3197942"/>
            <a:ext cx="252721" cy="1657350"/>
            <a:chOff x="2562446" y="2334683"/>
            <a:chExt cx="252721" cy="1657350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34B3EE3-BA6D-BB68-88FD-D2E3AD3EF04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85F35FCF-464D-BAA6-0CD5-2A05B1C7E47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727BB5A8-BC63-4894-70F3-B18D63CFC6EB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AE71BE56-3F16-41BB-60FE-CF2379624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6C7A650-EEE0-DD72-3DD0-B0F6B0B84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08AEB3A5-5E6E-FCDB-858C-255E2E632444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59C49BF3-3E13-31AA-F439-D9AC398CBFC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C74A5B22-9B74-5271-F297-E832DB038B4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4656F648-9581-FB52-00C3-C201C0C5D5EB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D0AFE0B-3656-AD1D-BBF1-390C75065D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8815F50-7A99-8E96-A576-DCEF558F80B5}"/>
              </a:ext>
            </a:extLst>
          </p:cNvPr>
          <p:cNvGrpSpPr/>
          <p:nvPr/>
        </p:nvGrpSpPr>
        <p:grpSpPr>
          <a:xfrm rot="19010013">
            <a:off x="5343813" y="3182412"/>
            <a:ext cx="252721" cy="1657350"/>
            <a:chOff x="2562446" y="2334683"/>
            <a:chExt cx="252721" cy="165735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366F83FE-F2D8-0F09-1BE9-72C010F0B85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532BDED-F5A9-C18C-1369-58AE5C80153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CE33302-BFB9-232A-BF59-7E5A0F23A72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0302203C-9C8F-8E7F-43FE-5DFE2FB4D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4EA3180-9418-75EB-E3EE-2A788F5AE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BE7C63E-01F8-5BFE-E4A2-035FA22FABA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D66ACE03-F491-3F05-434E-99ED76C46D3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41905199-64B0-6C69-72AC-67D50A733F86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C6B43572-48C1-8622-E487-CBEED80DA603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2CE95D19-A1D2-12F2-A17C-14E3CC8FB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D1DD02B0-BC1A-B31F-EC4F-4C808CA7C4BA}"/>
              </a:ext>
            </a:extLst>
          </p:cNvPr>
          <p:cNvGrpSpPr/>
          <p:nvPr/>
        </p:nvGrpSpPr>
        <p:grpSpPr>
          <a:xfrm rot="2822451">
            <a:off x="7081358" y="3638582"/>
            <a:ext cx="252721" cy="1657350"/>
            <a:chOff x="2562446" y="2334683"/>
            <a:chExt cx="252721" cy="1657350"/>
          </a:xfrm>
        </p:grpSpPr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A053C78F-1705-C3F9-B4AA-9EB75BD05A0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5C7442EB-C407-4960-4ADC-F3ABA6A37065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7BFB1B2-DA48-32B8-3450-AC8A3A05A3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F481B5D5-2B9F-5E10-8BD6-61FCB9B94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31E432FB-A62B-DAEB-566B-89A26ABF7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4DD740FF-2075-BCA0-86E5-3256D3CC029D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D34202F2-01BF-E66A-BA90-2D8423A0A2FF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042BF516-B7A7-8032-7350-C70B99A4414A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3607CB87-E6AF-9621-8B7F-ABE75869F7E1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AD91B8C8-7F59-F2B4-4425-BC1A04507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16C3A12-9BF2-C29C-0E65-B5F217AC7613}"/>
              </a:ext>
            </a:extLst>
          </p:cNvPr>
          <p:cNvGrpSpPr/>
          <p:nvPr/>
        </p:nvGrpSpPr>
        <p:grpSpPr>
          <a:xfrm rot="19010013">
            <a:off x="5544421" y="3411965"/>
            <a:ext cx="252721" cy="1657350"/>
            <a:chOff x="2562446" y="2334683"/>
            <a:chExt cx="252721" cy="1657350"/>
          </a:xfrm>
        </p:grpSpPr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BC46F037-84B6-19A9-FD0F-9CC0E29F66E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E03D0A-62CD-70AC-B231-04475E54C9A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579D97E-B75A-1400-696F-226A8A8CC1B3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E19181DC-54B9-31D7-73EB-43E00A7D9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A13FDB56-243B-6727-E13B-40ACCEA54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F647F752-5BC1-AE7E-341B-3695B4723D9A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5C937DAA-4CE6-87C1-3C83-90F7B7503CD2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B5DE5591-E193-2645-53D0-5A9984FFF1E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41292612-B35A-6F35-D827-B515F94E5320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B47B371F-EC61-4CAA-A7C1-45BD97F036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B9439F7-84B9-222B-A6F7-475CAD1A2825}"/>
              </a:ext>
            </a:extLst>
          </p:cNvPr>
          <p:cNvGrpSpPr/>
          <p:nvPr/>
        </p:nvGrpSpPr>
        <p:grpSpPr>
          <a:xfrm>
            <a:off x="6014561" y="3093659"/>
            <a:ext cx="252721" cy="1657350"/>
            <a:chOff x="2562446" y="2334683"/>
            <a:chExt cx="252721" cy="1657350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03C9B784-43BA-60D4-6D27-482848A00418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BE92772-0D40-4771-C52A-5E268DB611E8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961C032F-46A4-9DC9-D037-8C7259B4B98E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76067EBC-7091-3D12-0296-A601734A1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D47F7877-1944-FD90-F537-D07CD059D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3FCBAE66-693E-317D-3553-0D934F6B1EB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C692F51B-30D5-FF5A-3337-946D92FAED5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7FF3A220-AF3F-A250-35AF-C96C5E913C0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E01EEE1E-A2CC-80D4-1EDF-A3D04FC42207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E6453CA4-187B-7292-9288-53A0417152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9A53A44-4713-B8AC-D32C-5483049D020C}"/>
              </a:ext>
            </a:extLst>
          </p:cNvPr>
          <p:cNvGrpSpPr/>
          <p:nvPr/>
        </p:nvGrpSpPr>
        <p:grpSpPr>
          <a:xfrm>
            <a:off x="6463873" y="3161848"/>
            <a:ext cx="252721" cy="1657350"/>
            <a:chOff x="2562446" y="2334683"/>
            <a:chExt cx="252721" cy="165735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EEDE70A5-19CA-B94F-1279-29FC8FC2A756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3D97756-1E76-F7D9-CCF4-647A0E783B6A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30CEEE8-89CE-CFCE-0BA3-45D3EA4FA132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5CA39D3-3ABA-9D8B-7B14-056BC4277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CD29333-1015-8409-77F3-2BF7783FC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05A6D6C-6426-03D9-70EA-4608FC99293D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AE34684-E0F7-8DB2-C91E-DF79C93B2CAC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BA23C1F7-67BA-37D8-C74E-8AA45BEA208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2B2B7106-0859-C8E8-053C-C4A9031AA716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FD5AF4D3-D18E-0606-A773-5046B8CF7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4316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70C25D1-5143-BFBA-247A-718EFFA6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45" y="1031875"/>
            <a:ext cx="7605032" cy="6693685"/>
          </a:xfrm>
          <a:prstGeom prst="rect">
            <a:avLst/>
          </a:prstGeom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868DC085-2F7F-6FA2-231B-70AD70E847ED}"/>
              </a:ext>
            </a:extLst>
          </p:cNvPr>
          <p:cNvSpPr/>
          <p:nvPr/>
        </p:nvSpPr>
        <p:spPr>
          <a:xfrm>
            <a:off x="6103720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D9148A14-4AE6-BC10-2BC8-26E4E60E906C}"/>
              </a:ext>
            </a:extLst>
          </p:cNvPr>
          <p:cNvSpPr/>
          <p:nvPr/>
        </p:nvSpPr>
        <p:spPr>
          <a:xfrm>
            <a:off x="6467131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660B7939-97B0-954C-55B1-864DB3927A1F}"/>
              </a:ext>
            </a:extLst>
          </p:cNvPr>
          <p:cNvSpPr/>
          <p:nvPr/>
        </p:nvSpPr>
        <p:spPr>
          <a:xfrm>
            <a:off x="2441511" y="2050100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E358EC13-EFA9-9335-AD5F-0A7570C86299}"/>
              </a:ext>
            </a:extLst>
          </p:cNvPr>
          <p:cNvSpPr/>
          <p:nvPr/>
        </p:nvSpPr>
        <p:spPr>
          <a:xfrm>
            <a:off x="7787346" y="322525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4F5D2BBC-B275-0233-137B-1E822F9432C0}"/>
              </a:ext>
            </a:extLst>
          </p:cNvPr>
          <p:cNvSpPr/>
          <p:nvPr/>
        </p:nvSpPr>
        <p:spPr>
          <a:xfrm>
            <a:off x="7528493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AA2598C4-BD37-4CE0-F6BF-BA243D171DCB}"/>
              </a:ext>
            </a:extLst>
          </p:cNvPr>
          <p:cNvSpPr/>
          <p:nvPr/>
        </p:nvSpPr>
        <p:spPr>
          <a:xfrm>
            <a:off x="2066640" y="2662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E361C-A1D0-1B65-3F2C-BDE392B16D3A}"/>
              </a:ext>
            </a:extLst>
          </p:cNvPr>
          <p:cNvCxnSpPr>
            <a:cxnSpLocks/>
          </p:cNvCxnSpPr>
          <p:nvPr/>
        </p:nvCxnSpPr>
        <p:spPr>
          <a:xfrm flipV="1">
            <a:off x="7738143" y="3462583"/>
            <a:ext cx="150853" cy="780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5C2CB04-60C9-B024-DC5A-2E3AD496081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895823" y="1919834"/>
            <a:ext cx="170817" cy="9584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7EEC2E-CACA-B747-C3C0-15CAB5D3B180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319720" y="3094269"/>
            <a:ext cx="147411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9178C71-D351-83CD-2CC3-656A63743FF7}"/>
              </a:ext>
            </a:extLst>
          </p:cNvPr>
          <p:cNvCxnSpPr>
            <a:cxnSpLocks/>
          </p:cNvCxnSpPr>
          <p:nvPr/>
        </p:nvCxnSpPr>
        <p:spPr>
          <a:xfrm flipH="1" flipV="1">
            <a:off x="6704028" y="2314461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8A41CF8-27F1-DDA2-8F62-C5CB9091FC8A}"/>
              </a:ext>
            </a:extLst>
          </p:cNvPr>
          <p:cNvCxnSpPr>
            <a:cxnSpLocks/>
          </p:cNvCxnSpPr>
          <p:nvPr/>
        </p:nvCxnSpPr>
        <p:spPr>
          <a:xfrm flipH="1" flipV="1">
            <a:off x="7038649" y="329950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3F72F8D-5A50-4BF7-1FF3-02A995E9A3B0}"/>
              </a:ext>
            </a:extLst>
          </p:cNvPr>
          <p:cNvCxnSpPr>
            <a:cxnSpLocks/>
          </p:cNvCxnSpPr>
          <p:nvPr/>
        </p:nvCxnSpPr>
        <p:spPr>
          <a:xfrm flipH="1" flipV="1">
            <a:off x="6213148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525B921-3F98-F871-1639-6FD5A8E972DB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49E13CB-DB60-EC6B-1C46-BDBADE243936}"/>
              </a:ext>
            </a:extLst>
          </p:cNvPr>
          <p:cNvCxnSpPr>
            <a:cxnSpLocks/>
          </p:cNvCxnSpPr>
          <p:nvPr/>
        </p:nvCxnSpPr>
        <p:spPr>
          <a:xfrm flipH="1" flipV="1">
            <a:off x="7644014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919C6F3-9D71-5FBC-7360-2858C4FB3D60}"/>
              </a:ext>
            </a:extLst>
          </p:cNvPr>
          <p:cNvCxnSpPr>
            <a:cxnSpLocks/>
          </p:cNvCxnSpPr>
          <p:nvPr/>
        </p:nvCxnSpPr>
        <p:spPr>
          <a:xfrm flipH="1" flipV="1">
            <a:off x="7888996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0E72351-4282-51A3-D58E-BBA5141DD352}"/>
              </a:ext>
            </a:extLst>
          </p:cNvPr>
          <p:cNvCxnSpPr>
            <a:cxnSpLocks/>
          </p:cNvCxnSpPr>
          <p:nvPr/>
        </p:nvCxnSpPr>
        <p:spPr>
          <a:xfrm flipV="1">
            <a:off x="4897697" y="5182269"/>
            <a:ext cx="1315451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1752DB8-19C3-365B-4051-77E909830D1E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5529252"/>
            <a:ext cx="24865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1C8EB74-5E28-2E0C-64A4-A476F4AE9899}"/>
              </a:ext>
            </a:extLst>
          </p:cNvPr>
          <p:cNvCxnSpPr>
            <a:cxnSpLocks/>
          </p:cNvCxnSpPr>
          <p:nvPr/>
        </p:nvCxnSpPr>
        <p:spPr>
          <a:xfrm>
            <a:off x="6213148" y="5182269"/>
            <a:ext cx="35559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7F9B3E-E75B-A943-9640-98683287E0C5}"/>
              </a:ext>
            </a:extLst>
          </p:cNvPr>
          <p:cNvCxnSpPr>
            <a:cxnSpLocks/>
          </p:cNvCxnSpPr>
          <p:nvPr/>
        </p:nvCxnSpPr>
        <p:spPr>
          <a:xfrm flipV="1">
            <a:off x="7644014" y="5529252"/>
            <a:ext cx="24498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581A00-2AD2-4D86-489E-29C591F3D65F}"/>
              </a:ext>
            </a:extLst>
          </p:cNvPr>
          <p:cNvCxnSpPr>
            <a:cxnSpLocks/>
          </p:cNvCxnSpPr>
          <p:nvPr/>
        </p:nvCxnSpPr>
        <p:spPr>
          <a:xfrm>
            <a:off x="5146349" y="5650842"/>
            <a:ext cx="249766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3C8CDD7-ACB9-3C53-680F-6BF5EA032BE7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5182269"/>
            <a:ext cx="1320249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7FA2A05-557D-119C-E86C-E78F49CA68A4}"/>
              </a:ext>
            </a:extLst>
          </p:cNvPr>
          <p:cNvGrpSpPr/>
          <p:nvPr/>
        </p:nvGrpSpPr>
        <p:grpSpPr>
          <a:xfrm rot="18000000">
            <a:off x="2779143" y="1319162"/>
            <a:ext cx="252720" cy="828676"/>
            <a:chOff x="3442981" y="1960977"/>
            <a:chExt cx="252720" cy="828676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1834970-3F0A-582A-480E-B82DEACE8536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0F2D635-ACF9-B8A7-9708-831FC2E90FA8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F763468-D60D-87F0-5D67-80B153BBA80A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79983D2-D324-57D7-8B97-C05B3D9A3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F672DDB-C653-0D6D-EFFF-DA85468B8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Triangle isocèle 68">
            <a:extLst>
              <a:ext uri="{FF2B5EF4-FFF2-40B4-BE49-F238E27FC236}">
                <a16:creationId xmlns:a16="http://schemas.microsoft.com/office/drawing/2014/main" id="{658DC5DB-B4E4-7679-1507-47C9F1BCA038}"/>
              </a:ext>
            </a:extLst>
          </p:cNvPr>
          <p:cNvSpPr/>
          <p:nvPr/>
        </p:nvSpPr>
        <p:spPr>
          <a:xfrm>
            <a:off x="5857129" y="4458758"/>
            <a:ext cx="597142" cy="7787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B44E127-D035-1C31-1231-BBBD48D91955}"/>
              </a:ext>
            </a:extLst>
          </p:cNvPr>
          <p:cNvGrpSpPr/>
          <p:nvPr/>
        </p:nvGrpSpPr>
        <p:grpSpPr>
          <a:xfrm>
            <a:off x="5255626" y="1655444"/>
            <a:ext cx="252720" cy="828676"/>
            <a:chOff x="2562447" y="2262179"/>
            <a:chExt cx="252720" cy="8286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A2CBE104-18C1-1407-A895-3ADC55529A3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A63B7C0-4CFF-71BB-C5E1-9C37BCEA4523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F68AAAF-70DA-7335-3636-47CE2983D8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1A0C0D3-F15B-E5AC-5923-61681FA5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262179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504D025-F718-D8A1-EE4D-655477F5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62190A1-1891-464E-CAAE-4E7188401CC2}"/>
              </a:ext>
            </a:extLst>
          </p:cNvPr>
          <p:cNvGrpSpPr/>
          <p:nvPr/>
        </p:nvGrpSpPr>
        <p:grpSpPr>
          <a:xfrm rot="3413794">
            <a:off x="4597007" y="693995"/>
            <a:ext cx="252720" cy="828676"/>
            <a:chOff x="3442981" y="1960977"/>
            <a:chExt cx="252720" cy="828676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899876-D5DD-06EF-594C-9110CC5511F4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71414CF-0037-9BA0-B532-DB49CDE61E82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58318FD-96E8-1B8C-3F45-56873569E8D8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72BC18D-4876-BDBA-FA53-4F3671803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0E9504D-5E50-8B69-6DD6-078A5A59B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8815F50-7A99-8E96-A576-DCEF558F80B5}"/>
              </a:ext>
            </a:extLst>
          </p:cNvPr>
          <p:cNvGrpSpPr/>
          <p:nvPr/>
        </p:nvGrpSpPr>
        <p:grpSpPr>
          <a:xfrm rot="19412483">
            <a:off x="3347130" y="2770215"/>
            <a:ext cx="252721" cy="1657350"/>
            <a:chOff x="2562446" y="2334683"/>
            <a:chExt cx="252721" cy="165735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366F83FE-F2D8-0F09-1BE9-72C010F0B85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532BDED-F5A9-C18C-1369-58AE5C80153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CE33302-BFB9-232A-BF59-7E5A0F23A72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0302203C-9C8F-8E7F-43FE-5DFE2FB4D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4EA3180-9418-75EB-E3EE-2A788F5AE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BE7C63E-01F8-5BFE-E4A2-035FA22FABA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D66ACE03-F491-3F05-434E-99ED76C46D3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41905199-64B0-6C69-72AC-67D50A733F86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C6B43572-48C1-8622-E487-CBEED80DA603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2CE95D19-A1D2-12F2-A17C-14E3CC8FB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BF1E572-055B-9A3D-7C76-3F5C8D6B3973}"/>
              </a:ext>
            </a:extLst>
          </p:cNvPr>
          <p:cNvGrpSpPr/>
          <p:nvPr/>
        </p:nvGrpSpPr>
        <p:grpSpPr>
          <a:xfrm rot="19412483">
            <a:off x="3279241" y="3028006"/>
            <a:ext cx="252721" cy="1657350"/>
            <a:chOff x="2562446" y="2334683"/>
            <a:chExt cx="252721" cy="165735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15C47571-E6E1-6846-E0F4-699C78B3DC00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E9477B1-4ED6-8F6E-3C63-8ED71BDFD731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BAAF144D-61E4-974C-ED71-AFA976823C33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1C3DE20-255F-4110-88FA-192027E72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1220982-C28A-F702-8F56-ABDBC3640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8076390-0A60-DEA2-F786-9CDC0A2B9F71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3B571986-6CDD-FF06-8567-9F2E3E914F54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99294FD3-064A-DCFC-0614-566DE14E3645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038D0F95-58A8-85EE-8BBA-5A382798CE8B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2480AB7B-1B5F-B4A4-CC38-FA3AED75E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5C71697-16AA-68C7-C816-EBC0A79C6021}"/>
              </a:ext>
            </a:extLst>
          </p:cNvPr>
          <p:cNvGrpSpPr/>
          <p:nvPr/>
        </p:nvGrpSpPr>
        <p:grpSpPr>
          <a:xfrm rot="2187517" flipH="1">
            <a:off x="5022708" y="2763697"/>
            <a:ext cx="252721" cy="1657350"/>
            <a:chOff x="2562446" y="2334683"/>
            <a:chExt cx="252721" cy="165735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C762053-19FB-423C-E1FF-EB0DB451ACB4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ABB18FC-A8E1-1A6C-3DC0-233A7E31A754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B9F66924-E18D-7897-9401-AA0668B1E5BE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3A91FAEF-4B2F-5269-6CDF-3BE89573F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BD918C26-B885-6D8D-9913-80FA03146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1C678A42-4F9A-7647-EB63-7D5482A88BB9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409B8F43-555D-ECBA-89DC-690D51327767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F7581BF4-EDC9-A8E9-8407-8EC887E1991F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9CBE005F-C894-06CC-607C-6F244A62A0AA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0AF5CAD-DEEC-F424-348E-274BB63826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30D0C56A-77F1-99AD-00AD-6FA1F4EBB66E}"/>
              </a:ext>
            </a:extLst>
          </p:cNvPr>
          <p:cNvGrpSpPr/>
          <p:nvPr/>
        </p:nvGrpSpPr>
        <p:grpSpPr>
          <a:xfrm rot="2187517" flipH="1">
            <a:off x="5116237" y="3022847"/>
            <a:ext cx="252721" cy="1657350"/>
            <a:chOff x="2562446" y="2334683"/>
            <a:chExt cx="252721" cy="1657350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C7C5645E-E740-B6B6-E0C4-222BFA9102B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9DDE7E0-755B-11F8-9D3D-5CADB166BA7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F0A8DC55-9FF2-688A-50DA-4736B420BAA8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6D978852-16E1-6B91-990B-000DD16CC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E327740-2734-638C-9810-F8DC79E6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0FF0B633-1A30-5853-D454-472EE760AAE5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A80C3C5D-346D-DBFF-1FE5-84F1D297C88F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7F04F0CC-3878-3814-DE41-98BF6854C7EB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EA55E8CB-1645-716E-EEF4-DDB442094332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6DB1FFB6-1622-5F05-9D96-BABDBF01B5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AE4F3C9-E5A3-F929-814B-E6C1E14E43B5}"/>
              </a:ext>
            </a:extLst>
          </p:cNvPr>
          <p:cNvGrpSpPr/>
          <p:nvPr/>
        </p:nvGrpSpPr>
        <p:grpSpPr>
          <a:xfrm flipH="1">
            <a:off x="4079153" y="2489628"/>
            <a:ext cx="252721" cy="1657350"/>
            <a:chOff x="2562446" y="2334683"/>
            <a:chExt cx="252721" cy="165735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49721FC1-855C-72EE-55D8-A82A9DAE10BF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91CFE7DE-8B4E-3790-AC44-630F3D3FF357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741B3F76-8CF0-3FAE-5DA6-8599AF94C95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F0E171BA-C4A3-D092-8C96-FD9C63B37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7ED7986-3A3E-9C50-7236-723A01C66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8F6B76A2-0BF6-F00D-D466-023709105899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6F9ADCEB-D183-90D0-D764-27D7975FFAD4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EAF89B65-89F4-B4AE-02BE-4587AE62A0A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DF394A44-86FC-762C-9E21-6528DA9EA13C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A7FC0406-36DA-58C5-C0EC-F8535B318A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58151D93-8B02-4C64-C258-130EC098FE3A}"/>
              </a:ext>
            </a:extLst>
          </p:cNvPr>
          <p:cNvGrpSpPr/>
          <p:nvPr/>
        </p:nvGrpSpPr>
        <p:grpSpPr>
          <a:xfrm flipH="1">
            <a:off x="4377848" y="2497831"/>
            <a:ext cx="252721" cy="1657350"/>
            <a:chOff x="2562446" y="2334683"/>
            <a:chExt cx="252721" cy="1657350"/>
          </a:xfrm>
        </p:grpSpPr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A2686B3A-595A-976D-E627-324A771A5BD7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7AAD2D16-9604-1351-653B-0813584E4170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E9834AFD-BD1E-6D04-FEC5-6CF31E5690C8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E11F69CF-014B-5A87-05DA-3FA98EA2A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6512AE2F-67C1-16E0-26FA-1782FE66A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679FC30F-28F1-EFD1-0638-87D8A1C51355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2D8A9591-C723-3E78-7C76-D8DD7B2497A6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48F914FA-AD85-5DAE-41AE-3D2E1C51951A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E816B432-160C-207B-3ED2-B509205BEBAA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BD4FACB0-64CE-8FCD-EC58-EB0E8F2AD5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1161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89">
            <a:extLst>
              <a:ext uri="{FF2B5EF4-FFF2-40B4-BE49-F238E27FC236}">
                <a16:creationId xmlns:a16="http://schemas.microsoft.com/office/drawing/2014/main" id="{7A60C416-C66F-0E68-9538-6C581D0D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323" y="2026798"/>
            <a:ext cx="324335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6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e 285">
            <a:extLst>
              <a:ext uri="{FF2B5EF4-FFF2-40B4-BE49-F238E27FC236}">
                <a16:creationId xmlns:a16="http://schemas.microsoft.com/office/drawing/2014/main" id="{F7B6B169-28A7-9AFC-FDE4-4FC60016B29F}"/>
              </a:ext>
            </a:extLst>
          </p:cNvPr>
          <p:cNvGrpSpPr/>
          <p:nvPr/>
        </p:nvGrpSpPr>
        <p:grpSpPr>
          <a:xfrm>
            <a:off x="4852815" y="1253994"/>
            <a:ext cx="3707878" cy="4433527"/>
            <a:chOff x="4852815" y="1253994"/>
            <a:chExt cx="3707878" cy="4433527"/>
          </a:xfrm>
        </p:grpSpPr>
        <p:cxnSp>
          <p:nvCxnSpPr>
            <p:cNvPr id="250" name="Connecteur droit 249">
              <a:extLst>
                <a:ext uri="{FF2B5EF4-FFF2-40B4-BE49-F238E27FC236}">
                  <a16:creationId xmlns:a16="http://schemas.microsoft.com/office/drawing/2014/main" id="{541610C5-C631-1DE0-4D3B-B0FD8D5B2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15" y="2831803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Connecteur droit 282">
              <a:extLst>
                <a:ext uri="{FF2B5EF4-FFF2-40B4-BE49-F238E27FC236}">
                  <a16:creationId xmlns:a16="http://schemas.microsoft.com/office/drawing/2014/main" id="{67213FD5-1011-EA0C-1844-C425ADEB32DD}"/>
                </a:ext>
              </a:extLst>
            </p:cNvPr>
            <p:cNvCxnSpPr>
              <a:cxnSpLocks/>
              <a:stCxn id="166" idx="1"/>
            </p:cNvCxnSpPr>
            <p:nvPr/>
          </p:nvCxnSpPr>
          <p:spPr>
            <a:xfrm flipH="1" flipV="1">
              <a:off x="8425333" y="2850619"/>
              <a:ext cx="27360" cy="8112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DFDEC80A-4429-158A-2BDD-5A2899A03747}"/>
                </a:ext>
              </a:extLst>
            </p:cNvPr>
            <p:cNvCxnSpPr>
              <a:cxnSpLocks/>
              <a:endCxn id="115" idx="5"/>
            </p:cNvCxnSpPr>
            <p:nvPr/>
          </p:nvCxnSpPr>
          <p:spPr>
            <a:xfrm>
              <a:off x="7034619" y="4668513"/>
              <a:ext cx="307986" cy="151538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1" name="Connecteur droit 250">
              <a:extLst>
                <a:ext uri="{FF2B5EF4-FFF2-40B4-BE49-F238E27FC236}">
                  <a16:creationId xmlns:a16="http://schemas.microsoft.com/office/drawing/2014/main" id="{1D9790CC-69DD-347A-EE31-E8ECCDA98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6337" y="2320969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2" name="Connecteur droit 251">
              <a:extLst>
                <a:ext uri="{FF2B5EF4-FFF2-40B4-BE49-F238E27FC236}">
                  <a16:creationId xmlns:a16="http://schemas.microsoft.com/office/drawing/2014/main" id="{87B28AC3-286E-28ED-544F-5A6B76411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5035" y="2410747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16239561-D8FE-11E8-90B7-0DD26294D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8814" y="3147739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4" name="Connecteur droit 253">
              <a:extLst>
                <a:ext uri="{FF2B5EF4-FFF2-40B4-BE49-F238E27FC236}">
                  <a16:creationId xmlns:a16="http://schemas.microsoft.com/office/drawing/2014/main" id="{5F97010E-1CBC-9709-A5A2-2F614532C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2662" y="3343287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Connecteur droit 237">
              <a:extLst>
                <a:ext uri="{FF2B5EF4-FFF2-40B4-BE49-F238E27FC236}">
                  <a16:creationId xmlns:a16="http://schemas.microsoft.com/office/drawing/2014/main" id="{4AC23D3C-ACD2-46AC-2336-9778A4D75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7091" y="3030057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D29DDC7B-683E-3127-DD58-A4E00E0CDA7D}"/>
                </a:ext>
              </a:extLst>
            </p:cNvPr>
            <p:cNvGrpSpPr/>
            <p:nvPr/>
          </p:nvGrpSpPr>
          <p:grpSpPr>
            <a:xfrm rot="600000">
              <a:off x="6707590" y="2154099"/>
              <a:ext cx="252720" cy="2222482"/>
              <a:chOff x="4777654" y="2303238"/>
              <a:chExt cx="252720" cy="2222482"/>
            </a:xfrm>
          </p:grpSpPr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21C33543-BFF5-4EC8-F996-DC97E594DF61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7"/>
                <a:chOff x="4079153" y="2489628"/>
                <a:chExt cx="252720" cy="434227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FDAAAB6D-FD2B-CE2D-5625-22E4802E7226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DBF94361-33E1-7A81-8D82-1CECE19FEECD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solidFill>
                  <a:schemeClr val="bg1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5AA8EE48-90D7-A8C6-13BF-005B1D80C714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8ED8F0DF-44D6-27E5-0D99-EBBC2E961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C30675B7-735F-3A2C-E28D-B9D6A1549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93" name="Groupe 92">
                <a:extLst>
                  <a:ext uri="{FF2B5EF4-FFF2-40B4-BE49-F238E27FC236}">
                    <a16:creationId xmlns:a16="http://schemas.microsoft.com/office/drawing/2014/main" id="{346251FE-3B97-4229-06A4-BC582F55ABCC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19" name="Groupe 18">
                  <a:extLst>
                    <a:ext uri="{FF2B5EF4-FFF2-40B4-BE49-F238E27FC236}">
                      <a16:creationId xmlns:a16="http://schemas.microsoft.com/office/drawing/2014/main" id="{5AE2E0B6-B307-ACF1-390C-172E966D8108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21" name="Arc 20">
                    <a:extLst>
                      <a:ext uri="{FF2B5EF4-FFF2-40B4-BE49-F238E27FC236}">
                        <a16:creationId xmlns:a16="http://schemas.microsoft.com/office/drawing/2014/main" id="{681F1EE2-08FB-769D-AE56-E8EA31D55C1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2" name="Ellipse 21">
                    <a:extLst>
                      <a:ext uri="{FF2B5EF4-FFF2-40B4-BE49-F238E27FC236}">
                        <a16:creationId xmlns:a16="http://schemas.microsoft.com/office/drawing/2014/main" id="{E75FA59C-5772-AF7B-2799-3BF35901F37F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Arc 22">
                    <a:extLst>
                      <a:ext uri="{FF2B5EF4-FFF2-40B4-BE49-F238E27FC236}">
                        <a16:creationId xmlns:a16="http://schemas.microsoft.com/office/drawing/2014/main" id="{C22DAC65-632E-FA20-AB0C-786615EFC461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D549C7B9-CEC6-1004-F568-A5DB086CF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A4D620BF-14C9-D175-DBB1-E48C34E77EAB}"/>
                </a:ext>
              </a:extLst>
            </p:cNvPr>
            <p:cNvGrpSpPr/>
            <p:nvPr/>
          </p:nvGrpSpPr>
          <p:grpSpPr>
            <a:xfrm rot="600000">
              <a:off x="7021305" y="2216482"/>
              <a:ext cx="252720" cy="2222482"/>
              <a:chOff x="4777654" y="2303238"/>
              <a:chExt cx="252720" cy="2222482"/>
            </a:xfrm>
          </p:grpSpPr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695EEEB7-C664-F0AF-9DD2-B069173FBE3F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7"/>
                <a:chOff x="4079153" y="2489628"/>
                <a:chExt cx="252720" cy="434227"/>
              </a:xfrm>
            </p:grpSpPr>
            <p:sp>
              <p:nvSpPr>
                <p:cNvPr id="104" name="Arc 103">
                  <a:extLst>
                    <a:ext uri="{FF2B5EF4-FFF2-40B4-BE49-F238E27FC236}">
                      <a16:creationId xmlns:a16="http://schemas.microsoft.com/office/drawing/2014/main" id="{CD8473A5-2098-1830-E41F-1EDAC6917268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6" name="Arc 105">
                  <a:extLst>
                    <a:ext uri="{FF2B5EF4-FFF2-40B4-BE49-F238E27FC236}">
                      <a16:creationId xmlns:a16="http://schemas.microsoft.com/office/drawing/2014/main" id="{D4ABF166-E49E-04B2-3428-B011355C59CD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47FA2D50-4BDB-FF22-2D53-723E64E3ABAA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F0BBBC96-8D84-CC42-7178-B60CA16E1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73B8979C-2A8F-AA23-E054-4553B3A72E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98" name="Groupe 97">
                <a:extLst>
                  <a:ext uri="{FF2B5EF4-FFF2-40B4-BE49-F238E27FC236}">
                    <a16:creationId xmlns:a16="http://schemas.microsoft.com/office/drawing/2014/main" id="{1B469298-DB34-EE69-A2C7-3D5443773C64}"/>
                  </a:ext>
                </a:extLst>
              </p:cNvPr>
              <p:cNvGrpSpPr/>
              <p:nvPr/>
            </p:nvGrpSpPr>
            <p:grpSpPr>
              <a:xfrm>
                <a:off x="4777654" y="4119034"/>
                <a:ext cx="252720" cy="406686"/>
                <a:chOff x="4079154" y="4413391"/>
                <a:chExt cx="252720" cy="406686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EA011DE2-45EB-5E95-7633-4ABB84E18A99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1"/>
                  <a:ext cx="252720" cy="252720"/>
                  <a:chOff x="2525504" y="3057548"/>
                  <a:chExt cx="252720" cy="252720"/>
                </a:xfrm>
              </p:grpSpPr>
              <p:sp>
                <p:nvSpPr>
                  <p:cNvPr id="101" name="Arc 100">
                    <a:extLst>
                      <a:ext uri="{FF2B5EF4-FFF2-40B4-BE49-F238E27FC236}">
                        <a16:creationId xmlns:a16="http://schemas.microsoft.com/office/drawing/2014/main" id="{479F3E19-609C-EA29-1073-2CCB3041DDF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03" name="Arc 102">
                    <a:extLst>
                      <a:ext uri="{FF2B5EF4-FFF2-40B4-BE49-F238E27FC236}">
                        <a16:creationId xmlns:a16="http://schemas.microsoft.com/office/drawing/2014/main" id="{411992A2-0762-B737-F29C-20392315E2AE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8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02" name="Ellipse 101">
                    <a:extLst>
                      <a:ext uri="{FF2B5EF4-FFF2-40B4-BE49-F238E27FC236}">
                        <a16:creationId xmlns:a16="http://schemas.microsoft.com/office/drawing/2014/main" id="{46D77E71-0ADD-11F0-9A6C-B5ED86E03571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100" name="Connecteur droit 99">
                  <a:extLst>
                    <a:ext uri="{FF2B5EF4-FFF2-40B4-BE49-F238E27FC236}">
                      <a16:creationId xmlns:a16="http://schemas.microsoft.com/office/drawing/2014/main" id="{B5506693-F6E2-0D08-A0B1-75C990622D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6E60999E-D390-9AC7-6062-3339A8DA0E47}"/>
                </a:ext>
              </a:extLst>
            </p:cNvPr>
            <p:cNvGrpSpPr/>
            <p:nvPr/>
          </p:nvGrpSpPr>
          <p:grpSpPr>
            <a:xfrm rot="1800000">
              <a:off x="7708156" y="2742957"/>
              <a:ext cx="252720" cy="2222482"/>
              <a:chOff x="4777654" y="2303238"/>
              <a:chExt cx="252720" cy="2222482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A613921-6CC0-B4AC-2DA6-5124653B8884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7"/>
                <a:chOff x="4079153" y="2489628"/>
                <a:chExt cx="252720" cy="434227"/>
              </a:xfrm>
            </p:grpSpPr>
            <p:sp>
              <p:nvSpPr>
                <p:cNvPr id="130" name="Arc 129">
                  <a:extLst>
                    <a:ext uri="{FF2B5EF4-FFF2-40B4-BE49-F238E27FC236}">
                      <a16:creationId xmlns:a16="http://schemas.microsoft.com/office/drawing/2014/main" id="{A6AD8639-A203-454B-910F-D49C6D819F16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1" name="Ellipse 130">
                  <a:extLst>
                    <a:ext uri="{FF2B5EF4-FFF2-40B4-BE49-F238E27FC236}">
                      <a16:creationId xmlns:a16="http://schemas.microsoft.com/office/drawing/2014/main" id="{30799F97-C925-137C-DF68-DF560E8CAD0D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Arc 131">
                  <a:extLst>
                    <a:ext uri="{FF2B5EF4-FFF2-40B4-BE49-F238E27FC236}">
                      <a16:creationId xmlns:a16="http://schemas.microsoft.com/office/drawing/2014/main" id="{2F436A43-1FD0-C914-6B7A-6072D979A809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19C24A35-B175-B5FF-8E98-81D63B215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F8A93ED5-DDC9-926E-F623-F86EB47476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BDC45BB7-4803-A8C1-2E6F-0840BA72D17B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125" name="Groupe 124">
                  <a:extLst>
                    <a:ext uri="{FF2B5EF4-FFF2-40B4-BE49-F238E27FC236}">
                      <a16:creationId xmlns:a16="http://schemas.microsoft.com/office/drawing/2014/main" id="{F606C2F7-1C8D-2671-7BFA-C356EF8D0DBB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129" name="Arc 128">
                    <a:extLst>
                      <a:ext uri="{FF2B5EF4-FFF2-40B4-BE49-F238E27FC236}">
                        <a16:creationId xmlns:a16="http://schemas.microsoft.com/office/drawing/2014/main" id="{48A127CE-F4E6-1A00-3AE9-F8F19A32F664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8" name="Ellipse 127">
                    <a:extLst>
                      <a:ext uri="{FF2B5EF4-FFF2-40B4-BE49-F238E27FC236}">
                        <a16:creationId xmlns:a16="http://schemas.microsoft.com/office/drawing/2014/main" id="{AB730184-C8C3-C1B6-C5C4-32B3633A9C84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7" name="Arc 126">
                    <a:extLst>
                      <a:ext uri="{FF2B5EF4-FFF2-40B4-BE49-F238E27FC236}">
                        <a16:creationId xmlns:a16="http://schemas.microsoft.com/office/drawing/2014/main" id="{D1FC2A44-8CEA-4E4C-F238-49D00125481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674" y="3119154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48055344-FB79-EB04-B19E-F18C44A88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E693C506-AEAE-94B6-F568-728761E838D6}"/>
                </a:ext>
              </a:extLst>
            </p:cNvPr>
            <p:cNvGrpSpPr/>
            <p:nvPr/>
          </p:nvGrpSpPr>
          <p:grpSpPr>
            <a:xfrm rot="-1800000">
              <a:off x="5553060" y="2505128"/>
              <a:ext cx="252720" cy="2222482"/>
              <a:chOff x="4777654" y="2303238"/>
              <a:chExt cx="252720" cy="2222482"/>
            </a:xfrm>
          </p:grpSpPr>
          <p:grpSp>
            <p:nvGrpSpPr>
              <p:cNvPr id="148" name="Groupe 147">
                <a:extLst>
                  <a:ext uri="{FF2B5EF4-FFF2-40B4-BE49-F238E27FC236}">
                    <a16:creationId xmlns:a16="http://schemas.microsoft.com/office/drawing/2014/main" id="{E8A1D0A7-5318-01CE-214C-63F8242D47F3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7"/>
                <a:chOff x="4079153" y="2489628"/>
                <a:chExt cx="252720" cy="434227"/>
              </a:xfrm>
            </p:grpSpPr>
            <p:sp>
              <p:nvSpPr>
                <p:cNvPr id="156" name="Arc 155">
                  <a:extLst>
                    <a:ext uri="{FF2B5EF4-FFF2-40B4-BE49-F238E27FC236}">
                      <a16:creationId xmlns:a16="http://schemas.microsoft.com/office/drawing/2014/main" id="{BF0CE8EC-9F92-CD79-9ECD-BC9516E303D1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57" name="Ellipse 156">
                  <a:extLst>
                    <a:ext uri="{FF2B5EF4-FFF2-40B4-BE49-F238E27FC236}">
                      <a16:creationId xmlns:a16="http://schemas.microsoft.com/office/drawing/2014/main" id="{DCA65D63-0B3C-53DB-913C-DE25F253643C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" name="Arc 157">
                  <a:extLst>
                    <a:ext uri="{FF2B5EF4-FFF2-40B4-BE49-F238E27FC236}">
                      <a16:creationId xmlns:a16="http://schemas.microsoft.com/office/drawing/2014/main" id="{5FC4F40A-8DBD-0658-5D0B-B67E637D432D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5C795D4B-11B6-0E24-BA24-F892CFD3A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0DE2504-CBBD-6FC0-BD33-EFD4A403B2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0" name="Groupe 149">
                <a:extLst>
                  <a:ext uri="{FF2B5EF4-FFF2-40B4-BE49-F238E27FC236}">
                    <a16:creationId xmlns:a16="http://schemas.microsoft.com/office/drawing/2014/main" id="{4436ED26-6C51-4AE0-6984-FFF6CDEB1A4D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151" name="Groupe 150">
                  <a:extLst>
                    <a:ext uri="{FF2B5EF4-FFF2-40B4-BE49-F238E27FC236}">
                      <a16:creationId xmlns:a16="http://schemas.microsoft.com/office/drawing/2014/main" id="{24256FCA-6306-90BD-3AF7-2A111866FEA2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153" name="Arc 152">
                    <a:extLst>
                      <a:ext uri="{FF2B5EF4-FFF2-40B4-BE49-F238E27FC236}">
                        <a16:creationId xmlns:a16="http://schemas.microsoft.com/office/drawing/2014/main" id="{BFE8160A-4E80-0FA6-904E-DA0FABCC19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54" name="Ellipse 153">
                    <a:extLst>
                      <a:ext uri="{FF2B5EF4-FFF2-40B4-BE49-F238E27FC236}">
                        <a16:creationId xmlns:a16="http://schemas.microsoft.com/office/drawing/2014/main" id="{ABD4B676-FD5B-81A5-7D8B-3C2038466ED0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5" name="Arc 154">
                    <a:extLst>
                      <a:ext uri="{FF2B5EF4-FFF2-40B4-BE49-F238E27FC236}">
                        <a16:creationId xmlns:a16="http://schemas.microsoft.com/office/drawing/2014/main" id="{B63F8C16-0106-9097-C144-A6856380C310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A5DDD029-3256-D853-4776-07E5EB6A4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63" name="Cylindre 162">
              <a:extLst>
                <a:ext uri="{FF2B5EF4-FFF2-40B4-BE49-F238E27FC236}">
                  <a16:creationId xmlns:a16="http://schemas.microsoft.com/office/drawing/2014/main" id="{B09DD6C3-301A-423A-9B62-B9161938E3BF}"/>
                </a:ext>
              </a:extLst>
            </p:cNvPr>
            <p:cNvSpPr/>
            <p:nvPr/>
          </p:nvSpPr>
          <p:spPr>
            <a:xfrm>
              <a:off x="4978815" y="2393661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4" name="Cylindre 163">
              <a:extLst>
                <a:ext uri="{FF2B5EF4-FFF2-40B4-BE49-F238E27FC236}">
                  <a16:creationId xmlns:a16="http://schemas.microsoft.com/office/drawing/2014/main" id="{494EDD0E-27B1-EA1F-B530-457E2C0B9B62}"/>
                </a:ext>
              </a:extLst>
            </p:cNvPr>
            <p:cNvSpPr/>
            <p:nvPr/>
          </p:nvSpPr>
          <p:spPr>
            <a:xfrm>
              <a:off x="6934522" y="1881450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5" name="Cylindre 164">
              <a:extLst>
                <a:ext uri="{FF2B5EF4-FFF2-40B4-BE49-F238E27FC236}">
                  <a16:creationId xmlns:a16="http://schemas.microsoft.com/office/drawing/2014/main" id="{F69F42C4-AABA-EC8F-7B97-2815F21D5EDB}"/>
                </a:ext>
              </a:extLst>
            </p:cNvPr>
            <p:cNvSpPr/>
            <p:nvPr/>
          </p:nvSpPr>
          <p:spPr>
            <a:xfrm>
              <a:off x="7269488" y="1970824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89" name="Connecteur droit 188">
              <a:extLst>
                <a:ext uri="{FF2B5EF4-FFF2-40B4-BE49-F238E27FC236}">
                  <a16:creationId xmlns:a16="http://schemas.microsoft.com/office/drawing/2014/main" id="{10F9598A-37B3-72BA-ACC9-610B2C443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4801255"/>
              <a:ext cx="1187527" cy="27405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D428D8B0-F47B-5B05-89AF-BD8D1F14E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593" y="4578572"/>
              <a:ext cx="136453" cy="22619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Connecteur droit 193">
              <a:extLst>
                <a:ext uri="{FF2B5EF4-FFF2-40B4-BE49-F238E27FC236}">
                  <a16:creationId xmlns:a16="http://schemas.microsoft.com/office/drawing/2014/main" id="{31ADFE92-B472-78BE-B8FC-B034FA3B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274120" y="4798742"/>
              <a:ext cx="0" cy="27657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2CF2A43C-CD80-820B-3D61-15DB1E7982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2262" y="4348768"/>
              <a:ext cx="439001" cy="24016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F0C03DC3-BAD4-B350-56DF-F1D67C1048BF}"/>
                </a:ext>
              </a:extLst>
            </p:cNvPr>
            <p:cNvCxnSpPr>
              <a:cxnSpLocks/>
            </p:cNvCxnSpPr>
            <p:nvPr/>
          </p:nvCxnSpPr>
          <p:spPr>
            <a:xfrm>
              <a:off x="6630298" y="4352034"/>
              <a:ext cx="332229" cy="7684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5C9A6777-BF1B-65F9-3C1B-6A2549D9755E}"/>
                </a:ext>
              </a:extLst>
            </p:cNvPr>
            <p:cNvCxnSpPr>
              <a:cxnSpLocks/>
            </p:cNvCxnSpPr>
            <p:nvPr/>
          </p:nvCxnSpPr>
          <p:spPr>
            <a:xfrm>
              <a:off x="6940336" y="4416226"/>
              <a:ext cx="333784" cy="3825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5" name="Cylindre 234">
              <a:extLst>
                <a:ext uri="{FF2B5EF4-FFF2-40B4-BE49-F238E27FC236}">
                  <a16:creationId xmlns:a16="http://schemas.microsoft.com/office/drawing/2014/main" id="{36A457A3-3135-5E2C-7D89-F739480918E8}"/>
                </a:ext>
              </a:extLst>
            </p:cNvPr>
            <p:cNvSpPr/>
            <p:nvPr/>
          </p:nvSpPr>
          <p:spPr>
            <a:xfrm>
              <a:off x="8306153" y="2645802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6" name="Cylindre 165">
              <a:extLst>
                <a:ext uri="{FF2B5EF4-FFF2-40B4-BE49-F238E27FC236}">
                  <a16:creationId xmlns:a16="http://schemas.microsoft.com/office/drawing/2014/main" id="{E1FA8069-C5C2-B1AE-29AB-7D83083D142B}"/>
                </a:ext>
              </a:extLst>
            </p:cNvPr>
            <p:cNvSpPr/>
            <p:nvPr/>
          </p:nvSpPr>
          <p:spPr>
            <a:xfrm>
              <a:off x="8344693" y="2931739"/>
              <a:ext cx="216000" cy="432000"/>
            </a:xfrm>
            <a:prstGeom prst="can">
              <a:avLst>
                <a:gd name="adj" fmla="val 52625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1AB44E8B-5B22-F040-CC4B-597087883E1A}"/>
                </a:ext>
              </a:extLst>
            </p:cNvPr>
            <p:cNvGrpSpPr/>
            <p:nvPr/>
          </p:nvGrpSpPr>
          <p:grpSpPr>
            <a:xfrm rot="1800000">
              <a:off x="7714053" y="3006513"/>
              <a:ext cx="252720" cy="2229479"/>
              <a:chOff x="4777654" y="2296241"/>
              <a:chExt cx="252720" cy="2229479"/>
            </a:xfrm>
          </p:grpSpPr>
          <p:grpSp>
            <p:nvGrpSpPr>
              <p:cNvPr id="109" name="Groupe 108">
                <a:extLst>
                  <a:ext uri="{FF2B5EF4-FFF2-40B4-BE49-F238E27FC236}">
                    <a16:creationId xmlns:a16="http://schemas.microsoft.com/office/drawing/2014/main" id="{1A68B95A-6B1A-55D0-D6E4-775CC26959D8}"/>
                  </a:ext>
                </a:extLst>
              </p:cNvPr>
              <p:cNvGrpSpPr/>
              <p:nvPr/>
            </p:nvGrpSpPr>
            <p:grpSpPr>
              <a:xfrm>
                <a:off x="4777654" y="2296241"/>
                <a:ext cx="252720" cy="441224"/>
                <a:chOff x="4079153" y="2482631"/>
                <a:chExt cx="252720" cy="441224"/>
              </a:xfrm>
            </p:grpSpPr>
            <p:sp>
              <p:nvSpPr>
                <p:cNvPr id="117" name="Arc 116">
                  <a:extLst>
                    <a:ext uri="{FF2B5EF4-FFF2-40B4-BE49-F238E27FC236}">
                      <a16:creationId xmlns:a16="http://schemas.microsoft.com/office/drawing/2014/main" id="{B9D578E8-BF5C-D0A7-18BD-DA2CB3AEF1FE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6AC90B10-5D2E-6CB1-B551-1A726B2429E2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Arc 118">
                  <a:extLst>
                    <a:ext uri="{FF2B5EF4-FFF2-40B4-BE49-F238E27FC236}">
                      <a16:creationId xmlns:a16="http://schemas.microsoft.com/office/drawing/2014/main" id="{18713541-4F6F-A05E-8200-90DBFB5669DE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D5FB9BE8-8AB7-D178-8A13-83815A02D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3039" y="2482631"/>
                  <a:ext cx="0" cy="252000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6A70EEC4-0F5F-E6ED-ECBB-306C283F2C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11" name="Groupe 110">
                <a:extLst>
                  <a:ext uri="{FF2B5EF4-FFF2-40B4-BE49-F238E27FC236}">
                    <a16:creationId xmlns:a16="http://schemas.microsoft.com/office/drawing/2014/main" id="{554F01D3-16CD-AEC5-D515-627A37F07905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112" name="Groupe 111">
                  <a:extLst>
                    <a:ext uri="{FF2B5EF4-FFF2-40B4-BE49-F238E27FC236}">
                      <a16:creationId xmlns:a16="http://schemas.microsoft.com/office/drawing/2014/main" id="{2528D705-5BB5-FACB-E4EF-63E0D4AFA1CD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116" name="Arc 115">
                    <a:extLst>
                      <a:ext uri="{FF2B5EF4-FFF2-40B4-BE49-F238E27FC236}">
                        <a16:creationId xmlns:a16="http://schemas.microsoft.com/office/drawing/2014/main" id="{D61AED3D-F456-71D8-DD64-78245ADD098F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4" name="Arc 113">
                    <a:extLst>
                      <a:ext uri="{FF2B5EF4-FFF2-40B4-BE49-F238E27FC236}">
                        <a16:creationId xmlns:a16="http://schemas.microsoft.com/office/drawing/2014/main" id="{0C28E07F-4541-A81B-5645-1984BF15ABD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5" name="Ellipse 114">
                    <a:extLst>
                      <a:ext uri="{FF2B5EF4-FFF2-40B4-BE49-F238E27FC236}">
                        <a16:creationId xmlns:a16="http://schemas.microsoft.com/office/drawing/2014/main" id="{E948AF50-7353-F66D-324F-B018E271D9D3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843C35BF-1842-323B-CC7F-956540C58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7" name="Cylindre 236">
              <a:extLst>
                <a:ext uri="{FF2B5EF4-FFF2-40B4-BE49-F238E27FC236}">
                  <a16:creationId xmlns:a16="http://schemas.microsoft.com/office/drawing/2014/main" id="{B904F456-8951-FE53-7B41-1FF901E493A3}"/>
                </a:ext>
              </a:extLst>
            </p:cNvPr>
            <p:cNvSpPr/>
            <p:nvPr/>
          </p:nvSpPr>
          <p:spPr>
            <a:xfrm>
              <a:off x="4852815" y="2598611"/>
              <a:ext cx="216000" cy="432000"/>
            </a:xfrm>
            <a:prstGeom prst="can">
              <a:avLst>
                <a:gd name="adj" fmla="val 52625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22" name="Groupe 221">
              <a:extLst>
                <a:ext uri="{FF2B5EF4-FFF2-40B4-BE49-F238E27FC236}">
                  <a16:creationId xmlns:a16="http://schemas.microsoft.com/office/drawing/2014/main" id="{D6DC9B91-F8A0-4F45-BD0A-A1C49C17ECBF}"/>
                </a:ext>
              </a:extLst>
            </p:cNvPr>
            <p:cNvGrpSpPr/>
            <p:nvPr/>
          </p:nvGrpSpPr>
          <p:grpSpPr>
            <a:xfrm rot="-1800000">
              <a:off x="5416293" y="2728350"/>
              <a:ext cx="252720" cy="2222482"/>
              <a:chOff x="4777654" y="2303238"/>
              <a:chExt cx="252720" cy="2222482"/>
            </a:xfrm>
          </p:grpSpPr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5FB84AA7-0C8D-2CC4-073D-08BAB94A0F4B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6"/>
                <a:chOff x="4079153" y="2489628"/>
                <a:chExt cx="252720" cy="434226"/>
              </a:xfrm>
            </p:grpSpPr>
            <p:sp>
              <p:nvSpPr>
                <p:cNvPr id="231" name="Arc 230">
                  <a:extLst>
                    <a:ext uri="{FF2B5EF4-FFF2-40B4-BE49-F238E27FC236}">
                      <a16:creationId xmlns:a16="http://schemas.microsoft.com/office/drawing/2014/main" id="{459D4821-F03F-8DE8-1325-0B755D46A491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10366376"/>
                  </a:avLst>
                </a:prstGeom>
                <a:solidFill>
                  <a:schemeClr val="bg1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33" name="Arc 232">
                  <a:extLst>
                    <a:ext uri="{FF2B5EF4-FFF2-40B4-BE49-F238E27FC236}">
                      <a16:creationId xmlns:a16="http://schemas.microsoft.com/office/drawing/2014/main" id="{EBB0BB4B-C9CE-37B8-9A8F-D9E99F313AD9}"/>
                    </a:ext>
                  </a:extLst>
                </p:cNvPr>
                <p:cNvSpPr/>
                <p:nvPr/>
              </p:nvSpPr>
              <p:spPr>
                <a:xfrm flipH="1">
                  <a:off x="4079153" y="2671134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32" name="Ellipse 231">
                  <a:extLst>
                    <a:ext uri="{FF2B5EF4-FFF2-40B4-BE49-F238E27FC236}">
                      <a16:creationId xmlns:a16="http://schemas.microsoft.com/office/drawing/2014/main" id="{B5948E57-ED63-719F-8A2B-0C6DB10A522E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34" name="Connecteur droit 233">
                  <a:extLst>
                    <a:ext uri="{FF2B5EF4-FFF2-40B4-BE49-F238E27FC236}">
                      <a16:creationId xmlns:a16="http://schemas.microsoft.com/office/drawing/2014/main" id="{F4CE0EA6-F223-7237-0E08-AF2B6A305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7ED31BAD-A1CC-A98B-C9BB-F0FAEF6713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225" name="Groupe 224">
                <a:extLst>
                  <a:ext uri="{FF2B5EF4-FFF2-40B4-BE49-F238E27FC236}">
                    <a16:creationId xmlns:a16="http://schemas.microsoft.com/office/drawing/2014/main" id="{4652491D-9535-59AD-2C5F-58A4ED3B9FDB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226" name="Groupe 225">
                  <a:extLst>
                    <a:ext uri="{FF2B5EF4-FFF2-40B4-BE49-F238E27FC236}">
                      <a16:creationId xmlns:a16="http://schemas.microsoft.com/office/drawing/2014/main" id="{6509A62B-8FF3-4053-F4B2-08F43944C5EA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228" name="Arc 227">
                    <a:extLst>
                      <a:ext uri="{FF2B5EF4-FFF2-40B4-BE49-F238E27FC236}">
                        <a16:creationId xmlns:a16="http://schemas.microsoft.com/office/drawing/2014/main" id="{3218A107-785A-5DA7-9D9E-33A90A9ACE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29" name="Ellipse 228">
                    <a:extLst>
                      <a:ext uri="{FF2B5EF4-FFF2-40B4-BE49-F238E27FC236}">
                        <a16:creationId xmlns:a16="http://schemas.microsoft.com/office/drawing/2014/main" id="{9E2E2598-0953-7409-A81D-9906E949DCFC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0" name="Arc 229">
                    <a:extLst>
                      <a:ext uri="{FF2B5EF4-FFF2-40B4-BE49-F238E27FC236}">
                        <a16:creationId xmlns:a16="http://schemas.microsoft.com/office/drawing/2014/main" id="{93784E0C-F977-5D39-5ED5-051F2FCB6475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227" name="Connecteur droit 226">
                  <a:extLst>
                    <a:ext uri="{FF2B5EF4-FFF2-40B4-BE49-F238E27FC236}">
                      <a16:creationId xmlns:a16="http://schemas.microsoft.com/office/drawing/2014/main" id="{D0B77934-8913-C0D8-E930-23AF8F507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245" name="Connecteur droit 244">
              <a:extLst>
                <a:ext uri="{FF2B5EF4-FFF2-40B4-BE49-F238E27FC236}">
                  <a16:creationId xmlns:a16="http://schemas.microsoft.com/office/drawing/2014/main" id="{2D9AE864-55B2-70D1-D00F-24173A0F20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7060" y="5367756"/>
              <a:ext cx="3495602" cy="31976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6FFA67F5-B89C-265C-C8FA-51F707D46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8684" y="1949898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0BDC176C-2E4C-9ADE-244F-7326ACA07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7060" y="5167458"/>
              <a:ext cx="154694" cy="19825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AEB0CA4C-FB1D-0545-1CB1-A093B655F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738" y="4656624"/>
              <a:ext cx="1938748" cy="508790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6" name="Connecteur droit 265">
              <a:extLst>
                <a:ext uri="{FF2B5EF4-FFF2-40B4-BE49-F238E27FC236}">
                  <a16:creationId xmlns:a16="http://schemas.microsoft.com/office/drawing/2014/main" id="{5CDB5ABB-0178-9133-B969-192792BF8687}"/>
                </a:ext>
              </a:extLst>
            </p:cNvPr>
            <p:cNvCxnSpPr>
              <a:cxnSpLocks/>
            </p:cNvCxnSpPr>
            <p:nvPr/>
          </p:nvCxnSpPr>
          <p:spPr>
            <a:xfrm>
              <a:off x="8408814" y="5475432"/>
              <a:ext cx="43848" cy="2103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0" name="Connecteur droit 269">
              <a:extLst>
                <a:ext uri="{FF2B5EF4-FFF2-40B4-BE49-F238E27FC236}">
                  <a16:creationId xmlns:a16="http://schemas.microsoft.com/office/drawing/2014/main" id="{34A9C8C3-4B40-F114-7971-E50E575DB5F6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H="1" flipV="1">
              <a:off x="7498816" y="4945118"/>
              <a:ext cx="909997" cy="53031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ED1A28A3-AA0C-0674-034C-1FFC3A21F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815" y="1749498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Connecteur droit 274">
              <a:extLst>
                <a:ext uri="{FF2B5EF4-FFF2-40B4-BE49-F238E27FC236}">
                  <a16:creationId xmlns:a16="http://schemas.microsoft.com/office/drawing/2014/main" id="{3AE3D7F2-5575-4146-E8E4-F20E932D0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0486" y="1253994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Connecteur droit 275">
              <a:extLst>
                <a:ext uri="{FF2B5EF4-FFF2-40B4-BE49-F238E27FC236}">
                  <a16:creationId xmlns:a16="http://schemas.microsoft.com/office/drawing/2014/main" id="{37A1CCB7-D316-2748-BA8A-FB4885A02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7488" y="1335274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Connecteur droit 276">
              <a:extLst>
                <a:ext uri="{FF2B5EF4-FFF2-40B4-BE49-F238E27FC236}">
                  <a16:creationId xmlns:a16="http://schemas.microsoft.com/office/drawing/2014/main" id="{8E38B3F8-3C47-66C2-C234-65F411AA9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1746" y="2008238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Connecteur droit 277">
              <a:extLst>
                <a:ext uri="{FF2B5EF4-FFF2-40B4-BE49-F238E27FC236}">
                  <a16:creationId xmlns:a16="http://schemas.microsoft.com/office/drawing/2014/main" id="{3091537F-7615-0448-3DC9-49719B170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2662" y="2272602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Connecteur droit 278">
              <a:extLst>
                <a:ext uri="{FF2B5EF4-FFF2-40B4-BE49-F238E27FC236}">
                  <a16:creationId xmlns:a16="http://schemas.microsoft.com/office/drawing/2014/main" id="{5D4F458A-794A-8BB3-EFEF-E3C6FCB354C6}"/>
                </a:ext>
              </a:extLst>
            </p:cNvPr>
            <p:cNvCxnSpPr>
              <a:cxnSpLocks/>
              <a:stCxn id="165" idx="2"/>
            </p:cNvCxnSpPr>
            <p:nvPr/>
          </p:nvCxnSpPr>
          <p:spPr>
            <a:xfrm flipH="1" flipV="1">
              <a:off x="7090499" y="2119348"/>
              <a:ext cx="178989" cy="67476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98260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Grand écran</PresentationFormat>
  <Paragraphs>13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2023-01-07T06:53:44Z</dcterms:created>
  <dcterms:modified xsi:type="dcterms:W3CDTF">2023-05-23T15:12:46Z</dcterms:modified>
</cp:coreProperties>
</file>