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A1BC-5114-D541-85E2-D18E78C803C8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2927-DB51-884C-A735-85A7508C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DA3-45E4-1E4C-9F7E-EF9F6C80FC32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74CD-A9DF-D84C-AB7A-1AAF34D8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5208" y="1642188"/>
            <a:ext cx="2967135" cy="353630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2343" y="1642188"/>
            <a:ext cx="2967135" cy="35363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Pie 6"/>
          <p:cNvSpPr/>
          <p:nvPr/>
        </p:nvSpPr>
        <p:spPr>
          <a:xfrm>
            <a:off x="4660641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Pie 7"/>
          <p:cNvSpPr/>
          <p:nvPr/>
        </p:nvSpPr>
        <p:spPr>
          <a:xfrm rot="10800000">
            <a:off x="4665305" y="2388637"/>
            <a:ext cx="2043404" cy="2043404"/>
          </a:xfrm>
          <a:prstGeom prst="pie">
            <a:avLst>
              <a:gd name="adj1" fmla="val 5394212"/>
              <a:gd name="adj2" fmla="val 1620000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653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Blue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2788" y="12728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Roboto" charset="0"/>
                <a:ea typeface="Roboto" charset="0"/>
                <a:cs typeface="Roboto" charset="0"/>
              </a:rPr>
              <a:t>True Red</a:t>
            </a:r>
            <a:endParaRPr lang="en-US" sz="1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4461978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Blue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92" y="4473255"/>
            <a:ext cx="1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False Red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0639" y="393013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6671" y="370425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5559" y="40627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909" y="366344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938" y="33870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81172" y="339310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6669" y="275195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7768" y="313159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1257" y="2640580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7649" y="2389038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9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8205" y="2952768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4050" y="2347636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6566" y="353495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207" y="4062709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1218" y="2563397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2118" y="3069482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7106" y="4205974"/>
            <a:ext cx="503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9690" y="23476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3996" y="231454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16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4490" y="26524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0567" y="29923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21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1992" y="2715326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25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74919" y="3301397"/>
            <a:ext cx="67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26</a:t>
            </a:r>
          </a:p>
          <a:p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22333" y="340606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27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35516" y="371962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28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389" y="4043856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0360" y="2511592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15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7267" y="2634547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23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71329" y="274963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15741" y="304219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64565" y="302377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30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72517" y="3345189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18288" y="3574480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32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5705" y="3873935"/>
            <a:ext cx="67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34</a:t>
            </a:r>
            <a:endParaRPr lang="en-US" sz="1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1" y="755650"/>
            <a:ext cx="5994400" cy="566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171" y="867617"/>
            <a:ext cx="30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charset="0"/>
                <a:ea typeface="Roboto" charset="0"/>
                <a:cs typeface="Roboto" charset="0"/>
              </a:rPr>
              <a:t>Ground Truth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321" y="867617"/>
            <a:ext cx="30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charset="0"/>
                <a:ea typeface="Roboto" charset="0"/>
                <a:cs typeface="Roboto" charset="0"/>
              </a:rPr>
              <a:t>Spectral Clustering - </a:t>
            </a:r>
            <a:r>
              <a:rPr lang="en-US" dirty="0" err="1" smtClean="0">
                <a:latin typeface="Roboto" charset="0"/>
                <a:ea typeface="Roboto" charset="0"/>
                <a:cs typeface="Roboto" charset="0"/>
              </a:rPr>
              <a:t>Scikit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3970" y="509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06" y="1348916"/>
            <a:ext cx="4541778" cy="46485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48" y="1322005"/>
            <a:ext cx="4370093" cy="4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Roboto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Plantaz</dc:creator>
  <cp:lastModifiedBy>Xavier Plantaz</cp:lastModifiedBy>
  <cp:revision>5</cp:revision>
  <dcterms:created xsi:type="dcterms:W3CDTF">2017-11-09T09:06:02Z</dcterms:created>
  <dcterms:modified xsi:type="dcterms:W3CDTF">2017-11-10T05:40:17Z</dcterms:modified>
</cp:coreProperties>
</file>