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BC-5114-D541-85E2-D18E78C803C8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2927-DB51-884C-A735-85A7508C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DA3-45E4-1E4C-9F7E-EF9F6C80FC3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5208" y="1642188"/>
            <a:ext cx="2967135" cy="353630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2343" y="1642188"/>
            <a:ext cx="2967135" cy="35363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Pie 6"/>
          <p:cNvSpPr/>
          <p:nvPr/>
        </p:nvSpPr>
        <p:spPr>
          <a:xfrm>
            <a:off x="4660641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Pie 7"/>
          <p:cNvSpPr/>
          <p:nvPr/>
        </p:nvSpPr>
        <p:spPr>
          <a:xfrm rot="10800000">
            <a:off x="4665305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653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Blue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2788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Red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4461978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Blue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92" y="44732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Red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0639" y="393013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6671" y="370425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5559" y="40627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8909" y="366344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938" y="33870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1172" y="339310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6669" y="275195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7768" y="313159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01257" y="264058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7649" y="2389038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9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8205" y="2952768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050" y="2347636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6566" y="353495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207" y="40627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1218" y="2563397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2118" y="306948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7106" y="420597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9690" y="23476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3996" y="231454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16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4490" y="26524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0567" y="29923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1992" y="2715326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74919" y="3301397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26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22333" y="340606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35516" y="37196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389" y="4043856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0360" y="2511592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7267" y="2634547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71329" y="274963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15741" y="304219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64565" y="302377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72517" y="334518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18288" y="357448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5705" y="38739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5208" y="1642188"/>
            <a:ext cx="2967135" cy="353630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2343" y="1642188"/>
            <a:ext cx="2967135" cy="35363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Pie 6"/>
          <p:cNvSpPr/>
          <p:nvPr/>
        </p:nvSpPr>
        <p:spPr>
          <a:xfrm>
            <a:off x="4660641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Pie 7"/>
          <p:cNvSpPr/>
          <p:nvPr/>
        </p:nvSpPr>
        <p:spPr>
          <a:xfrm rot="10800000">
            <a:off x="4665305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653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Blue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2788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Red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4461978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Blue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92" y="44732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Red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9870" y="1850645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8995" y="4571125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9065" y="347775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8909" y="366344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5142" y="1941235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9406" y="4473255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50585" y="2396133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7768" y="313159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01257" y="264058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3093" y="289383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9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8205" y="2952768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050" y="2347636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6566" y="353495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207" y="40627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7900" y="1891181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90419" y="371723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7106" y="420597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9690" y="23476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3996" y="231454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16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4490" y="26524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0567" y="29923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1992" y="2715326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74919" y="3301397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26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22333" y="340606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35516" y="37196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389" y="4043856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7874" y="2912286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0724" y="1972038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67244" y="197465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02324" y="198026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9101" y="2286824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243" y="4646912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64394" y="3631648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66465" y="420788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1" y="755650"/>
            <a:ext cx="5994400" cy="566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171" y="867617"/>
            <a:ext cx="30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charset="0"/>
                <a:ea typeface="Roboto" charset="0"/>
                <a:cs typeface="Roboto" charset="0"/>
              </a:rPr>
              <a:t>Ground Truth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321" y="867617"/>
            <a:ext cx="30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charset="0"/>
                <a:ea typeface="Roboto" charset="0"/>
                <a:cs typeface="Roboto" charset="0"/>
              </a:rPr>
              <a:t>Spectral Clustering 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3970" y="509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06" y="1348916"/>
            <a:ext cx="4541778" cy="46485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48" y="1322005"/>
            <a:ext cx="4370093" cy="4531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505" y="1178014"/>
            <a:ext cx="4695675" cy="47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88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Roboto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Plantaz</dc:creator>
  <cp:lastModifiedBy>Xavier Plantaz</cp:lastModifiedBy>
  <cp:revision>7</cp:revision>
  <dcterms:created xsi:type="dcterms:W3CDTF">2017-11-09T09:06:02Z</dcterms:created>
  <dcterms:modified xsi:type="dcterms:W3CDTF">2017-11-10T12:35:48Z</dcterms:modified>
</cp:coreProperties>
</file>