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9C4D-4142-EC44-9E2A-DD8A0B212403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A184-77E6-E949-9CB6-D30D672C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9535-D2FC-DA41-9DF9-D37339CDBD77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332B-966E-D947-8BB7-CE36BACC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9382" cy="34866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6822" y="3810064"/>
            <a:ext cx="6713075" cy="634749"/>
            <a:chOff x="544252" y="4024491"/>
            <a:chExt cx="10231052" cy="9673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252" y="4024492"/>
              <a:ext cx="2557763" cy="9404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2015" y="4024492"/>
              <a:ext cx="2557763" cy="9404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778" y="4051397"/>
              <a:ext cx="2557763" cy="9404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7541" y="4024491"/>
              <a:ext cx="2557763" cy="940483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66" y="0"/>
            <a:ext cx="5069589" cy="38100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22" y="4040067"/>
            <a:ext cx="2307622" cy="1350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100" y="3194050"/>
            <a:ext cx="431800" cy="46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183" y="193907"/>
            <a:ext cx="5321300" cy="1206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27" y="5867400"/>
            <a:ext cx="115697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2352" y="4672390"/>
            <a:ext cx="1219200" cy="800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3644" y="1099218"/>
            <a:ext cx="34417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857"/>
            <a:ext cx="12192000" cy="6386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9" y="1122744"/>
            <a:ext cx="3563583" cy="2824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837" y="5066661"/>
            <a:ext cx="3704044" cy="839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9837" y="4549911"/>
            <a:ext cx="3987936" cy="502767"/>
            <a:chOff x="544252" y="4024492"/>
            <a:chExt cx="7673289" cy="9673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252" y="4024492"/>
              <a:ext cx="2557763" cy="9404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2015" y="4024492"/>
              <a:ext cx="2557763" cy="9404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9778" y="4051397"/>
              <a:ext cx="2557763" cy="940483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69" y="4731845"/>
            <a:ext cx="1193845" cy="1350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r="81101"/>
          <a:stretch/>
        </p:blipFill>
        <p:spPr>
          <a:xfrm>
            <a:off x="1436914" y="4991270"/>
            <a:ext cx="218650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Plantaz</dc:creator>
  <cp:lastModifiedBy>Xavier Plantaz</cp:lastModifiedBy>
  <cp:revision>5</cp:revision>
  <dcterms:created xsi:type="dcterms:W3CDTF">2017-12-01T14:45:55Z</dcterms:created>
  <dcterms:modified xsi:type="dcterms:W3CDTF">2017-12-01T21:06:33Z</dcterms:modified>
</cp:coreProperties>
</file>