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9C4D-4142-EC44-9E2A-DD8A0B212403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A184-77E6-E949-9CB6-D30D672C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9535-D2FC-DA41-9DF9-D37339CDBD7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9382" cy="34866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26822" y="3810064"/>
            <a:ext cx="6713075" cy="634749"/>
            <a:chOff x="544252" y="4024491"/>
            <a:chExt cx="10231052" cy="9673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252" y="4024492"/>
              <a:ext cx="2557763" cy="9404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2015" y="4024492"/>
              <a:ext cx="2557763" cy="9404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778" y="4051397"/>
              <a:ext cx="2557763" cy="9404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7541" y="4024491"/>
              <a:ext cx="2557763" cy="940483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566" y="0"/>
            <a:ext cx="5069589" cy="38100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655" y="4654676"/>
            <a:ext cx="2307622" cy="1350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100" y="3194050"/>
            <a:ext cx="431800" cy="46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350" y="2825750"/>
            <a:ext cx="5321300" cy="1206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127" y="5867400"/>
            <a:ext cx="115697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2352" y="4672390"/>
            <a:ext cx="1219200" cy="800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5150" y="1708150"/>
            <a:ext cx="34417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2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Plantaz</dc:creator>
  <cp:lastModifiedBy>Xavier Plantaz</cp:lastModifiedBy>
  <cp:revision>3</cp:revision>
  <dcterms:created xsi:type="dcterms:W3CDTF">2017-12-01T14:45:55Z</dcterms:created>
  <dcterms:modified xsi:type="dcterms:W3CDTF">2017-12-01T15:10:03Z</dcterms:modified>
</cp:coreProperties>
</file>