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70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6524-8D5F-4928-84FD-42DD3F8EDF02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EA0A-B138-41DA-9133-91C4C908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4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6524-8D5F-4928-84FD-42DD3F8EDF02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EA0A-B138-41DA-9133-91C4C908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6524-8D5F-4928-84FD-42DD3F8EDF02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EA0A-B138-41DA-9133-91C4C908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6524-8D5F-4928-84FD-42DD3F8EDF02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EA0A-B138-41DA-9133-91C4C908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6524-8D5F-4928-84FD-42DD3F8EDF02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EA0A-B138-41DA-9133-91C4C908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7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6524-8D5F-4928-84FD-42DD3F8EDF02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EA0A-B138-41DA-9133-91C4C908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6524-8D5F-4928-84FD-42DD3F8EDF02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EA0A-B138-41DA-9133-91C4C908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6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6524-8D5F-4928-84FD-42DD3F8EDF02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EA0A-B138-41DA-9133-91C4C908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6524-8D5F-4928-84FD-42DD3F8EDF02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EA0A-B138-41DA-9133-91C4C908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0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6524-8D5F-4928-84FD-42DD3F8EDF02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EA0A-B138-41DA-9133-91C4C908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6524-8D5F-4928-84FD-42DD3F8EDF02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EA0A-B138-41DA-9133-91C4C908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4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46524-8D5F-4928-84FD-42DD3F8EDF02}" type="datetimeFigureOut">
              <a:rPr lang="en-US" smtClean="0"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3EA0A-B138-41DA-9133-91C4C908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6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6- Momentum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Exercises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17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Newton’s 2</a:t>
            </a:r>
            <a:r>
              <a:rPr lang="en-US" baseline="30000" dirty="0" smtClean="0"/>
              <a:t>nd</a:t>
            </a:r>
            <a:r>
              <a:rPr lang="en-US" dirty="0" smtClean="0"/>
              <a:t> law states that, if no net force is exerted on a system, no acceleration occurs.</a:t>
            </a:r>
          </a:p>
          <a:p>
            <a:pPr marL="0" indent="0">
              <a:buNone/>
            </a:pPr>
            <a:r>
              <a:rPr lang="en-US" dirty="0" smtClean="0"/>
              <a:t>Does it follow that no change in momentum  occurs?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7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Newton’s 3</a:t>
            </a:r>
            <a:r>
              <a:rPr lang="en-US" baseline="30000" dirty="0" smtClean="0"/>
              <a:t>rd</a:t>
            </a:r>
            <a:r>
              <a:rPr lang="en-US" dirty="0" smtClean="0"/>
              <a:t> law states that the force a cannon exerts on a cannonball is equal and opposite to the force the cannonball exerts on the cannon.</a:t>
            </a:r>
          </a:p>
          <a:p>
            <a:pPr marL="0" indent="0">
              <a:buNone/>
            </a:pPr>
            <a:r>
              <a:rPr lang="en-US" dirty="0" smtClean="0"/>
              <a:t>Does it follow that the </a:t>
            </a:r>
            <a:r>
              <a:rPr lang="en-US" u="sng" dirty="0" smtClean="0"/>
              <a:t>impulse</a:t>
            </a:r>
            <a:r>
              <a:rPr lang="en-US" dirty="0" smtClean="0"/>
              <a:t> the cannon exerts on the cannonball is equal and opposite to the impulse the cannonball exerts on the cannon?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55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cart a with mass of 0.5 kg glides on  an air track and bumps into, and sticks to , a stationary cart that has a mass of 1.5 kg. If the speed of the gliding cart before impact is 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before</a:t>
            </a:r>
            <a:r>
              <a:rPr lang="en-US" dirty="0" smtClean="0"/>
              <a:t>  , how fast will the coupled carts glide after the collision?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 fish that swims toward and swallows a smaller fish at rest. The large fish has a mass of 5kg and swims 1 m/s toward 1 kg smaller fish. What is the velocity of the larger fish immediately after lunch? Neglect the effects of water resistance.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2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large fish with a mass of 5kg, swims 1 m/s toward 1 kg smaller fish who swims at 4 m/s toward the larger fish. What is the velocity of the larger fish immediately after swallowing the smaller fish? Neglect the effects of water resistance.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4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Ranking # 1 in Chapter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1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Ranking # 2 part (a) in Chapter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8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Ranking # 3  in Chapter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9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one has more momentum, a 1 –ton car moving at 100 km/h or a 2-ton truck moving at 500 km/h?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5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Does a moving object have impulse?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4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 moving object have momentum?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6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object with mass of 6 kg moves with a velocity of 10 m/s, what is its momentum?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1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student pushes a crate by applying 10N force over 5 minutes. What is the impulse experience by the crate?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8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same force  which cannon imparts a greater impulse to a cannonball – a long cannon or a short 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8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1500 kg car moving at 25 m/s collides with a second car. After the collision, velocity of the 1</a:t>
            </a:r>
            <a:r>
              <a:rPr lang="en-US" baseline="30000" dirty="0" smtClean="0"/>
              <a:t>st</a:t>
            </a:r>
            <a:r>
              <a:rPr lang="en-US" dirty="0" smtClean="0"/>
              <a:t> car is -5 m/s. What is the impulse experienced by the car?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8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karate expert imparts a large impulse to a stack of bricks in a short time and produces a considerable force. How does the  force that he exerts on the bricks compare with the force exerted on his hands?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7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480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Chapter 6- Momentum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  <vt:lpstr>Exercise 8</vt:lpstr>
      <vt:lpstr>Exercise 9</vt:lpstr>
      <vt:lpstr>Exercise 10</vt:lpstr>
      <vt:lpstr>Exercise 11</vt:lpstr>
      <vt:lpstr>Exercise 12</vt:lpstr>
      <vt:lpstr>Exercise 13</vt:lpstr>
      <vt:lpstr>Exercise 14</vt:lpstr>
      <vt:lpstr>Exercise 15</vt:lpstr>
      <vt:lpstr>Exercise 16</vt:lpstr>
    </vt:vector>
  </TitlesOfParts>
  <Company>Hillsborough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6- Momentum</dc:title>
  <dc:creator>Warnasooriya, Nilanthi</dc:creator>
  <cp:lastModifiedBy>Warnasooriya, Nilanthi</cp:lastModifiedBy>
  <cp:revision>12</cp:revision>
  <dcterms:created xsi:type="dcterms:W3CDTF">2012-02-24T13:49:32Z</dcterms:created>
  <dcterms:modified xsi:type="dcterms:W3CDTF">2013-01-28T14:04:32Z</dcterms:modified>
</cp:coreProperties>
</file>