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25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1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6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815B-3ABE-4870-9990-6FD1ABFAA5B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E52BC6-9C5D-41BC-8837-5FBFA52A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FC1B-31AD-4B78-8AA2-3986B969D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Optimum Location for a New Starbucks Store in California</a:t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389F8-8273-4F01-A682-FC0FC1A9E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14A-08B8-438D-846D-D06BF095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4557-5B00-4F13-B6EE-3720F241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next reserve roastery Starbucks store in Californian within a county:</a:t>
            </a:r>
          </a:p>
          <a:p>
            <a:pPr lvl="1"/>
            <a:r>
              <a:rPr lang="en-US" dirty="0"/>
              <a:t>there are at least 100,000 households making $150,000 per year,</a:t>
            </a:r>
          </a:p>
          <a:p>
            <a:pPr lvl="1"/>
            <a:r>
              <a:rPr lang="en-US" dirty="0"/>
              <a:t>the median age is less than 38.5, and</a:t>
            </a:r>
          </a:p>
          <a:p>
            <a:pPr lvl="1"/>
            <a:r>
              <a:rPr lang="en-US" dirty="0"/>
              <a:t>the density of inhabitants is at least 285 (per square kilometer)</a:t>
            </a:r>
          </a:p>
          <a:p>
            <a:pPr lvl="1"/>
            <a:r>
              <a:rPr lang="en-US" dirty="0"/>
              <a:t>there are at least 500,000 households making $150,000 per year,</a:t>
            </a:r>
            <a:endParaRPr lang="en-US" sz="2200" dirty="0"/>
          </a:p>
          <a:p>
            <a:pPr lvl="1"/>
            <a:r>
              <a:rPr lang="en-US" dirty="0"/>
              <a:t>the median age is less than 35.5, or</a:t>
            </a:r>
            <a:endParaRPr lang="en-US" sz="2200" dirty="0"/>
          </a:p>
          <a:p>
            <a:pPr lvl="1"/>
            <a:r>
              <a:rPr lang="en-US" dirty="0"/>
              <a:t>the density of inhabitants is at least 1400 (per square kilometer)</a:t>
            </a:r>
            <a:endParaRPr lang="en-US" sz="22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334D-20D2-471B-BF24-5455F5B1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5EDA-98F0-4949-9508-102E4BA3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“full_starbucks.csv” containing the location of all Starbucks stores across California;</a:t>
            </a:r>
          </a:p>
          <a:p>
            <a:r>
              <a:rPr lang="en-US" dirty="0"/>
              <a:t> “</a:t>
            </a:r>
            <a:r>
              <a:rPr lang="en-US" dirty="0" err="1"/>
              <a:t>CA_counties.shp</a:t>
            </a:r>
            <a:r>
              <a:rPr lang="en-US" dirty="0"/>
              <a:t>” containing the boundary and shape of each county in the state of California</a:t>
            </a:r>
          </a:p>
          <a:p>
            <a:r>
              <a:rPr lang="en-US" dirty="0"/>
              <a:t>in addition,  the demographics of California will be based on the following three datasets:</a:t>
            </a:r>
          </a:p>
          <a:p>
            <a:pPr lvl="1"/>
            <a:r>
              <a:rPr lang="en-US" dirty="0"/>
              <a:t>“CA_pop.csv” contains an estimate of the population of each county.</a:t>
            </a:r>
          </a:p>
          <a:p>
            <a:pPr lvl="1"/>
            <a:r>
              <a:rPr lang="en-US" dirty="0"/>
              <a:t>“CA_high_earners.csv” contains the number of households with an income of at least $150,000 per year.</a:t>
            </a:r>
          </a:p>
          <a:p>
            <a:pPr lvl="1"/>
            <a:r>
              <a:rPr lang="en-US" dirty="0"/>
              <a:t>“CA_median_age.csv” contains the median age for each county.</a:t>
            </a:r>
          </a:p>
          <a:p>
            <a:r>
              <a:rPr lang="en-US" dirty="0"/>
              <a:t>The local coffee shop competition is analyzed via Foursquare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A6DB-2F72-4372-B50E-5C12DF2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585702-C199-485A-A483-8F8EAD2E83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459" y="2160588"/>
            <a:ext cx="6667120" cy="388143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93499C1-57CC-4FC4-ACA1-C20F2EF6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54" y="1329050"/>
            <a:ext cx="863473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There are 1043 stores meet our criteria and all the stores are in San Francisco (8%), Los Angles (64%) or San Diego (28%). Among them,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 store with the largest density and high-income population is 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at   '3251 20th Ave, Ste 250F San Francisco CA’. And this is selected as our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Candidate.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2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F247-96D0-4172-AD76-63D2ECC9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Competition among Coffee Shops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38D24C-2922-4A10-A403-2F9C05D2CB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20" y="2270945"/>
            <a:ext cx="8596312" cy="1830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6FD14-B83D-4569-B965-59B71813C5D0}"/>
              </a:ext>
            </a:extLst>
          </p:cNvPr>
          <p:cNvSpPr txBox="1"/>
          <p:nvPr/>
        </p:nvSpPr>
        <p:spPr>
          <a:xfrm>
            <a:off x="677334" y="1624614"/>
            <a:ext cx="916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 Foursquare, we learned that there are other two coffee shops with 500m radius of </a:t>
            </a:r>
          </a:p>
          <a:p>
            <a:r>
              <a:rPr lang="en-US" dirty="0"/>
              <a:t>Our selected store.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1BF6B-5881-44E8-ADAF-EC533BE9E995}"/>
              </a:ext>
            </a:extLst>
          </p:cNvPr>
          <p:cNvSpPr txBox="1"/>
          <p:nvPr/>
        </p:nvSpPr>
        <p:spPr>
          <a:xfrm>
            <a:off x="677334" y="4263890"/>
            <a:ext cx="9168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looking at their reviews, we learn all of them received 7.0 score from their customers, which is pretty decent.</a:t>
            </a:r>
          </a:p>
        </p:txBody>
      </p:sp>
    </p:spTree>
    <p:extLst>
      <p:ext uri="{BB962C8B-B14F-4D97-AF65-F5344CB8AC3E}">
        <p14:creationId xmlns:p14="http://schemas.microsoft.com/office/powerpoint/2010/main" val="100576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5351-D683-4303-89B7-294FFB13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11F3-1632-414D-B335-C60F7E40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the data analysis, we decided to turn the Starbuck store at </a:t>
            </a:r>
            <a:r>
              <a:rPr lang="en-US" dirty="0" err="1"/>
              <a:t>Stonestown</a:t>
            </a:r>
            <a:r>
              <a:rPr lang="en-US" dirty="0"/>
              <a:t> Galleria, San Francisco, into the next Reserve Roastery. Because it is in an area with very large population and high-income earners, who will be very likely to be our customers. In addition, the store seems to be well-received already, thus guaranteeing its future success.</a:t>
            </a:r>
          </a:p>
        </p:txBody>
      </p:sp>
    </p:spTree>
    <p:extLst>
      <p:ext uri="{BB962C8B-B14F-4D97-AF65-F5344CB8AC3E}">
        <p14:creationId xmlns:p14="http://schemas.microsoft.com/office/powerpoint/2010/main" val="2655289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398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Optimum Location for a New Starbucks Store in California   </vt:lpstr>
      <vt:lpstr>Objective</vt:lpstr>
      <vt:lpstr>Data Used</vt:lpstr>
      <vt:lpstr>Results</vt:lpstr>
      <vt:lpstr>Local Competition among Coffee Shops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Optimum Location for a New Starbucks Store in California   </dc:title>
  <dc:creator>Xie Peng</dc:creator>
  <cp:lastModifiedBy>Xie Peng</cp:lastModifiedBy>
  <cp:revision>2</cp:revision>
  <dcterms:created xsi:type="dcterms:W3CDTF">2020-08-21T20:50:33Z</dcterms:created>
  <dcterms:modified xsi:type="dcterms:W3CDTF">2020-08-21T21:01:49Z</dcterms:modified>
</cp:coreProperties>
</file>