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C4258-9F7B-4431-92AC-9775E50A7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7367F-D8B8-43BB-85DC-72A6E337F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79BE8-DB2D-48B2-BE51-DFC44114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7F118-5928-4141-888E-60E24007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301E4-1665-41D7-B186-EF2F7F60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6F63B-BAF5-4C21-8816-68B99403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D4CA6-69EC-4289-AE8B-512E6F4D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82F22-9765-4FB2-B701-34C902B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CCCFC-A42F-48F1-B8F1-E92CA770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74996-30A2-488F-AB53-1E21FAC6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2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FA9EC9-8BEF-4366-B71E-55ADC6547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FD347-4F41-4D50-8D0A-02C9022D3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EA990-95A7-4D09-9F8A-7BE5E8A8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C8164-527F-4624-9F7E-8AAC6EA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B6B33-4A4B-4E20-83A4-9D705587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4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FB632-0D66-46EE-80FC-5ABB3B62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05656-DD9D-404F-A975-0C4DBDE4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410F5-A994-4F77-964F-B3DF4397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4E180-CCB8-4566-8913-D9734A5E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4AE48-3086-43C2-8612-9617320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6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902B-636B-42C7-B398-E223902F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379B3-22EC-443D-BA09-A6BC5296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6CE09-6DE4-427C-9D0D-D7EB4FCC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C8BD4-34B8-4236-AB1B-11691D4E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46FBC-BDAF-4EB8-9973-65D6CC65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3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FE13E-1F48-4D79-8E2F-E9B64E72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DE404-2331-4C40-8A0A-9195C8D5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DE265-23AE-4A0B-BDC3-4FED8FFC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5B298-3726-4785-B8C2-13BC7FBB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F95DD-0BC3-404F-9A24-AE65A354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771D1-A0EF-445F-B9F3-6D6F087A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5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3ACE1-29C2-4339-8A00-D53F4FCB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7D09F-0C30-4B17-B8B0-E53B0E41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F519E-6623-4DBF-AE50-B302AFC3C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95AF4-4CED-46FF-AE44-B9424097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C961B-BB99-4D42-B888-4BBC58709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A5D21E-E103-4C9D-9021-3130C68B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8902-83D1-472E-AD89-1F74ED5E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23549D-2169-4669-8B02-DF609949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46802-5955-474C-9BDC-6483B576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B0B36-138B-48B5-90DC-3F3102A3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B14E9-900F-489B-B691-2748F966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006B3-1F79-40AD-BCCA-615F556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832AA-9452-418B-BBB8-228A6C86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458A6-94AC-4C7D-885A-D2AE3E3F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44BFF0-1C1B-4CDE-9D56-931CCC5B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2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EEDA8-BF68-4707-8719-F566A982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60C1A-EB8E-41A6-9E9F-3C110CCB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3531D3-DD7F-4C5F-B81C-5DC7C5B1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0D054-A0E9-4616-B693-A67AF984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52416-A956-4609-A720-352CF4A3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80D3A-6746-4014-8450-3A136E60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9FE9-F27F-4C64-BDEE-F05B428E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256F26-6144-441D-ABAA-EA329E8A2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A26EC-A0D8-4EFD-926E-2A042C11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DFA84-23E6-4D61-A48F-6899F728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18F0E-3C4C-4CA4-87AE-7CA1969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3198A-1A61-418B-BE61-1DEA8CFA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1FAD25-474D-4019-B5F4-2EBADAAD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55C83-A083-4FCB-A426-5918C5B2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F8D8C-735A-48B6-8A86-6DC575830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124D-F4D8-4E5F-99A0-F59AFF9B7F2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61714-3D3D-4D03-9882-8FC07AA61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D6F5B-5681-463F-8A3E-3624DA14D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3BDA-5B60-4AEE-A9A0-B9B1CE517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2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31EB0-3452-4393-B6CD-294AF1D84FE8}"/>
              </a:ext>
            </a:extLst>
          </p:cNvPr>
          <p:cNvSpPr/>
          <p:nvPr/>
        </p:nvSpPr>
        <p:spPr>
          <a:xfrm>
            <a:off x="2366211" y="441158"/>
            <a:ext cx="3713747" cy="5646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3D53E7-D6C3-476A-BB3B-21D90DA94E97}"/>
              </a:ext>
            </a:extLst>
          </p:cNvPr>
          <p:cNvSpPr/>
          <p:nvPr/>
        </p:nvSpPr>
        <p:spPr>
          <a:xfrm>
            <a:off x="2979820" y="565483"/>
            <a:ext cx="2566737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CC528-0C45-402B-9C60-3E60AF6578CF}"/>
              </a:ext>
            </a:extLst>
          </p:cNvPr>
          <p:cNvSpPr/>
          <p:nvPr/>
        </p:nvSpPr>
        <p:spPr>
          <a:xfrm>
            <a:off x="2602832" y="5402180"/>
            <a:ext cx="729916" cy="5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582B5D-6F3C-49D2-9657-9DFDE5541ACA}"/>
              </a:ext>
            </a:extLst>
          </p:cNvPr>
          <p:cNvSpPr/>
          <p:nvPr/>
        </p:nvSpPr>
        <p:spPr>
          <a:xfrm>
            <a:off x="3898231" y="5402180"/>
            <a:ext cx="729916" cy="5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2FFE06-306D-46DD-AD57-2F877A1E98A0}"/>
              </a:ext>
            </a:extLst>
          </p:cNvPr>
          <p:cNvSpPr/>
          <p:nvPr/>
        </p:nvSpPr>
        <p:spPr>
          <a:xfrm>
            <a:off x="5193630" y="5402180"/>
            <a:ext cx="729916" cy="5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08D8F5-1489-4918-A0EB-7B0A17A0F9EB}"/>
              </a:ext>
            </a:extLst>
          </p:cNvPr>
          <p:cNvCxnSpPr/>
          <p:nvPr/>
        </p:nvCxnSpPr>
        <p:spPr>
          <a:xfrm>
            <a:off x="2366210" y="1050758"/>
            <a:ext cx="3713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1FA565-BD41-4ADC-B318-57CD6B7A86CB}"/>
              </a:ext>
            </a:extLst>
          </p:cNvPr>
          <p:cNvCxnSpPr/>
          <p:nvPr/>
        </p:nvCxnSpPr>
        <p:spPr>
          <a:xfrm>
            <a:off x="2382253" y="5309937"/>
            <a:ext cx="3713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03242-FDFF-471D-867F-38E90681F6B6}"/>
              </a:ext>
            </a:extLst>
          </p:cNvPr>
          <p:cNvSpPr/>
          <p:nvPr/>
        </p:nvSpPr>
        <p:spPr>
          <a:xfrm>
            <a:off x="2602832" y="1179095"/>
            <a:ext cx="3320714" cy="48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Issue 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CD2D87-E081-460D-90B9-FF4AB702CE29}"/>
              </a:ext>
            </a:extLst>
          </p:cNvPr>
          <p:cNvSpPr/>
          <p:nvPr/>
        </p:nvSpPr>
        <p:spPr>
          <a:xfrm>
            <a:off x="2602832" y="1796705"/>
            <a:ext cx="3320714" cy="48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Issue 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818D36-61A0-4432-AAC9-4C7E3BE5FBED}"/>
              </a:ext>
            </a:extLst>
          </p:cNvPr>
          <p:cNvSpPr/>
          <p:nvPr/>
        </p:nvSpPr>
        <p:spPr>
          <a:xfrm>
            <a:off x="2602832" y="2410294"/>
            <a:ext cx="3320714" cy="48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Issue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09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ywcho</dc:creator>
  <cp:lastModifiedBy>ywcho</cp:lastModifiedBy>
  <cp:revision>1</cp:revision>
  <dcterms:created xsi:type="dcterms:W3CDTF">2024-07-18T04:52:58Z</dcterms:created>
  <dcterms:modified xsi:type="dcterms:W3CDTF">2024-07-18T04:56:41Z</dcterms:modified>
</cp:coreProperties>
</file>