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59" r:id="rId4"/>
    <p:sldId id="263" r:id="rId5"/>
    <p:sldId id="264" r:id="rId6"/>
    <p:sldId id="265" r:id="rId7"/>
    <p:sldId id="260" r:id="rId8"/>
    <p:sldId id="266" r:id="rId9"/>
    <p:sldId id="267" r:id="rId10"/>
    <p:sldId id="273" r:id="rId11"/>
    <p:sldId id="268" r:id="rId12"/>
    <p:sldId id="274" r:id="rId13"/>
    <p:sldId id="261" r:id="rId14"/>
    <p:sldId id="269" r:id="rId15"/>
    <p:sldId id="270" r:id="rId16"/>
    <p:sldId id="262" r:id="rId17"/>
    <p:sldId id="271" r:id="rId18"/>
    <p:sldId id="272" r:id="rId19"/>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云峰" initials="薛" lastIdx="2" clrIdx="0">
    <p:extLst>
      <p:ext uri="{19B8F6BF-5375-455C-9EA6-DF929625EA0E}">
        <p15:presenceInfo xmlns:p15="http://schemas.microsoft.com/office/powerpoint/2012/main" userId="e02cc3232e7797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6T13:10:19.955"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26T13:10:19.955" idx="2">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A3A07-0F73-43D9-B51C-A8FFBB5EEA2F}"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1E76D72C-E439-4742-8FC1-229C2503626E}">
      <dgm:prSet phldrT="[文本]"/>
      <dgm:spPr/>
      <dgm: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错误分析</a:t>
          </a:r>
          <a:endParaRPr lang="zh-CN" altLang="en-US" dirty="0"/>
        </a:p>
      </dgm:t>
    </dgm:pt>
    <dgm:pt modelId="{89EF5C6B-C91E-4B91-9C0C-5E0652D92BC0}" type="parTrans" cxnId="{857E6AA8-4363-4538-A788-6F484BE9D99F}">
      <dgm:prSet/>
      <dgm:spPr/>
      <dgm:t>
        <a:bodyPr/>
        <a:lstStyle/>
        <a:p>
          <a:endParaRPr lang="zh-CN" altLang="en-US"/>
        </a:p>
      </dgm:t>
    </dgm:pt>
    <dgm:pt modelId="{E6312166-353E-4E28-A26B-D9252D69E0BA}" type="sibTrans" cxnId="{857E6AA8-4363-4538-A788-6F484BE9D99F}">
      <dgm:prSet/>
      <dgm:spPr/>
      <dgm:t>
        <a:bodyPr/>
        <a:lstStyle/>
        <a:p>
          <a:endParaRPr lang="zh-CN" altLang="en-US"/>
        </a:p>
      </dgm:t>
    </dgm:pt>
    <dgm:pt modelId="{23BC2ADE-6643-4EEC-8066-7043AD74B91D}">
      <dgm:prSet phldrT="[文本]"/>
      <dgm:spPr/>
      <dgm: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安全分析</a:t>
          </a:r>
          <a:endParaRPr lang="zh-CN" altLang="en-US" dirty="0"/>
        </a:p>
      </dgm:t>
    </dgm:pt>
    <dgm:pt modelId="{6772F0B9-E022-4D44-B1F8-C4F0F49FCB38}" type="parTrans" cxnId="{37D06407-CEA2-4D98-8E10-30B5069D4148}">
      <dgm:prSet/>
      <dgm:spPr/>
      <dgm:t>
        <a:bodyPr/>
        <a:lstStyle/>
        <a:p>
          <a:endParaRPr lang="zh-CN" altLang="en-US"/>
        </a:p>
      </dgm:t>
    </dgm:pt>
    <dgm:pt modelId="{B7204947-9E51-4A82-A1EA-F8657D30B9F3}" type="sibTrans" cxnId="{37D06407-CEA2-4D98-8E10-30B5069D4148}">
      <dgm:prSet/>
      <dgm:spPr/>
      <dgm:t>
        <a:bodyPr/>
        <a:lstStyle/>
        <a:p>
          <a:endParaRPr lang="zh-CN" altLang="en-US"/>
        </a:p>
      </dgm:t>
    </dgm:pt>
    <dgm:pt modelId="{EA2471F1-B92C-41F9-ADBF-2538BC00F930}">
      <dgm:prSet phldrT="[文本]"/>
      <dgm:spPr/>
      <dgm: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流量分析</a:t>
          </a:r>
          <a:endParaRPr lang="zh-CN" altLang="en-US" dirty="0"/>
        </a:p>
      </dgm:t>
    </dgm:pt>
    <dgm:pt modelId="{4A8F2216-0F67-47B3-82DC-BE56BF819DCE}" type="parTrans" cxnId="{FD5E688B-D6CB-4A52-99C6-BCB20223DC6B}">
      <dgm:prSet/>
      <dgm:spPr/>
      <dgm:t>
        <a:bodyPr/>
        <a:lstStyle/>
        <a:p>
          <a:endParaRPr lang="zh-CN" altLang="en-US"/>
        </a:p>
      </dgm:t>
    </dgm:pt>
    <dgm:pt modelId="{997CE59C-1590-4AA9-A95F-E26CC203B8A3}" type="sibTrans" cxnId="{FD5E688B-D6CB-4A52-99C6-BCB20223DC6B}">
      <dgm:prSet/>
      <dgm:spPr/>
      <dgm:t>
        <a:bodyPr/>
        <a:lstStyle/>
        <a:p>
          <a:endParaRPr lang="zh-CN" altLang="en-US"/>
        </a:p>
      </dgm:t>
    </dgm:pt>
    <dgm:pt modelId="{FCA7DF33-6236-4F01-B1DF-C4C8D1D8A547}">
      <dgm:prSet phldrT="[文本]"/>
      <dgm:spPr/>
      <dgm:t>
        <a:bodyPr/>
        <a:lstStyle/>
        <a:p>
          <a:pPr marL="0" lvl="0" algn="r" defTabSz="800100">
            <a:lnSpc>
              <a:spcPct val="90000"/>
            </a:lnSpc>
            <a:spcBef>
              <a:spcPct val="0"/>
            </a:spcBef>
            <a:spcAft>
              <a:spcPct val="35000"/>
            </a:spcAft>
            <a:buNone/>
          </a:pPr>
          <a:endParaRPr lang="zh-CN" altLang="en-US" sz="1800" kern="1200" dirty="0"/>
        </a:p>
      </dgm:t>
    </dgm:pt>
    <dgm:pt modelId="{380A4865-620E-4644-BD51-D2213741BC2C}" type="parTrans" cxnId="{AB2B223F-B872-4252-BC20-6493492F7C20}">
      <dgm:prSet/>
      <dgm:spPr/>
      <dgm:t>
        <a:bodyPr/>
        <a:lstStyle/>
        <a:p>
          <a:endParaRPr lang="zh-CN" altLang="en-US"/>
        </a:p>
      </dgm:t>
    </dgm:pt>
    <dgm:pt modelId="{88AF5680-69F3-47B5-9E97-FA4E48FF60C8}" type="sibTrans" cxnId="{AB2B223F-B872-4252-BC20-6493492F7C20}">
      <dgm:prSet/>
      <dgm:spPr/>
      <dgm:t>
        <a:bodyPr/>
        <a:lstStyle/>
        <a:p>
          <a:endParaRPr lang="zh-CN" altLang="en-US"/>
        </a:p>
      </dgm:t>
    </dgm:pt>
    <dgm:pt modelId="{CFCB468C-4F6C-465C-8655-52D2FD5FC30E}">
      <dgm:prSet phldrT="[文本]"/>
      <dgm:spPr/>
      <dgm: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性能分析</a:t>
          </a:r>
          <a:endParaRPr lang="zh-CN" altLang="en-US" dirty="0"/>
        </a:p>
      </dgm:t>
    </dgm:pt>
    <dgm:pt modelId="{3D043CC7-1145-48C0-9FBF-CD4E3AD93B7F}" type="parTrans" cxnId="{DCDB7497-1D9A-4766-A624-35DC2B22D8D5}">
      <dgm:prSet/>
      <dgm:spPr/>
      <dgm:t>
        <a:bodyPr/>
        <a:lstStyle/>
        <a:p>
          <a:endParaRPr lang="zh-CN" altLang="en-US"/>
        </a:p>
      </dgm:t>
    </dgm:pt>
    <dgm:pt modelId="{91483402-1AEC-4B8D-A0C4-462DD2244CB0}" type="sibTrans" cxnId="{DCDB7497-1D9A-4766-A624-35DC2B22D8D5}">
      <dgm:prSet/>
      <dgm:spPr/>
      <dgm:t>
        <a:bodyPr/>
        <a:lstStyle/>
        <a:p>
          <a:endParaRPr lang="zh-CN" altLang="en-US"/>
        </a:p>
      </dgm:t>
    </dgm:pt>
    <dgm:pt modelId="{350AE51E-8E77-489D-B788-887AC7128F29}">
      <dgm:prSet phldrT="[文本]" custT="1"/>
      <dgm:spPr/>
      <dgm:t>
        <a:bodyPr/>
        <a:lstStyle/>
        <a:p>
          <a:pPr marL="0" lvl="0" indent="0" algn="ctr" defTabSz="844550">
            <a:lnSpc>
              <a:spcPct val="90000"/>
            </a:lnSpc>
            <a:spcBef>
              <a:spcPct val="0"/>
            </a:spcBef>
            <a:spcAft>
              <a:spcPct val="35000"/>
            </a:spcAft>
            <a:buNone/>
          </a:pPr>
          <a:r>
            <a:rPr lang="zh-CN" altLang="en-US" sz="19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上线安全监测</a:t>
          </a:r>
        </a:p>
      </dgm:t>
    </dgm:pt>
    <dgm:pt modelId="{FF7E1A44-D48A-4899-AF91-B9E34A3D56BE}" type="parTrans" cxnId="{1EF05C94-7B16-4E83-81AA-90269FA7490C}">
      <dgm:prSet/>
      <dgm:spPr/>
      <dgm:t>
        <a:bodyPr/>
        <a:lstStyle/>
        <a:p>
          <a:endParaRPr lang="zh-CN" altLang="en-US"/>
        </a:p>
      </dgm:t>
    </dgm:pt>
    <dgm:pt modelId="{ED029DF5-105A-49FA-98A2-FD5275586585}" type="sibTrans" cxnId="{1EF05C94-7B16-4E83-81AA-90269FA7490C}">
      <dgm:prSet/>
      <dgm:spPr/>
      <dgm:t>
        <a:bodyPr/>
        <a:lstStyle/>
        <a:p>
          <a:endParaRPr lang="zh-CN" altLang="en-US"/>
        </a:p>
      </dgm:t>
    </dgm:pt>
    <dgm:pt modelId="{28545B59-8AFE-4CE8-BB8D-91D9B0981610}">
      <dgm:prSet phldrT="[文本]" custT="1"/>
      <dgm:spPr/>
      <dgm:t>
        <a:bodyPr/>
        <a:lstStyle/>
        <a:p>
          <a:pPr marL="0" lvl="0" indent="0" algn="ctr" defTabSz="844550">
            <a:lnSpc>
              <a:spcPct val="90000"/>
            </a:lnSpc>
            <a:spcBef>
              <a:spcPct val="0"/>
            </a:spcBef>
            <a:spcAft>
              <a:spcPct val="35000"/>
            </a:spcAft>
            <a:buNone/>
          </a:pPr>
          <a:r>
            <a:rPr lang="zh-CN" altLang="en-US" sz="19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接口分析</a:t>
          </a:r>
        </a:p>
      </dgm:t>
    </dgm:pt>
    <dgm:pt modelId="{F6C6F7D1-DBAD-466C-914B-136035942513}" type="parTrans" cxnId="{B2B9289E-5E99-4E18-8DA8-B320BEC98EA2}">
      <dgm:prSet/>
      <dgm:spPr/>
      <dgm:t>
        <a:bodyPr/>
        <a:lstStyle/>
        <a:p>
          <a:endParaRPr lang="zh-CN" altLang="en-US"/>
        </a:p>
      </dgm:t>
    </dgm:pt>
    <dgm:pt modelId="{C7B23C5E-494D-44F5-83DE-789691669C4A}" type="sibTrans" cxnId="{B2B9289E-5E99-4E18-8DA8-B320BEC98EA2}">
      <dgm:prSet/>
      <dgm:spPr/>
      <dgm:t>
        <a:bodyPr/>
        <a:lstStyle/>
        <a:p>
          <a:endParaRPr lang="zh-CN" altLang="en-US"/>
        </a:p>
      </dgm:t>
    </dgm:pt>
    <dgm:pt modelId="{DDC8B485-1873-448B-A410-D16669597AFA}" type="pres">
      <dgm:prSet presAssocID="{152A3A07-0F73-43D9-B51C-A8FFBB5EEA2F}" presName="Name0" presStyleCnt="0">
        <dgm:presLayoutVars>
          <dgm:chMax/>
          <dgm:chPref/>
          <dgm:dir/>
          <dgm:animLvl val="lvl"/>
        </dgm:presLayoutVars>
      </dgm:prSet>
      <dgm:spPr/>
    </dgm:pt>
    <dgm:pt modelId="{411DFB8E-57EA-46E4-B345-2E177DC01EC5}" type="pres">
      <dgm:prSet presAssocID="{1E76D72C-E439-4742-8FC1-229C2503626E}" presName="composite" presStyleCnt="0"/>
      <dgm:spPr/>
    </dgm:pt>
    <dgm:pt modelId="{5904704E-E1E4-460A-BA9A-E3B5B68E3836}" type="pres">
      <dgm:prSet presAssocID="{1E76D72C-E439-4742-8FC1-229C2503626E}" presName="Parent1" presStyleLbl="node1" presStyleIdx="0" presStyleCnt="6">
        <dgm:presLayoutVars>
          <dgm:chMax val="1"/>
          <dgm:chPref val="1"/>
          <dgm:bulletEnabled val="1"/>
        </dgm:presLayoutVars>
      </dgm:prSet>
      <dgm:spPr/>
    </dgm:pt>
    <dgm:pt modelId="{740091E7-0BA2-4E4D-BE75-C96887BA1672}" type="pres">
      <dgm:prSet presAssocID="{1E76D72C-E439-4742-8FC1-229C2503626E}" presName="Childtext1" presStyleLbl="revTx" presStyleIdx="0" presStyleCnt="3">
        <dgm:presLayoutVars>
          <dgm:chMax val="0"/>
          <dgm:chPref val="0"/>
          <dgm:bulletEnabled val="1"/>
        </dgm:presLayoutVars>
      </dgm:prSet>
      <dgm:spPr/>
    </dgm:pt>
    <dgm:pt modelId="{77335C15-7726-44AB-8522-309ECDADFE83}" type="pres">
      <dgm:prSet presAssocID="{1E76D72C-E439-4742-8FC1-229C2503626E}" presName="BalanceSpacing" presStyleCnt="0"/>
      <dgm:spPr/>
    </dgm:pt>
    <dgm:pt modelId="{FA2BB32A-57C9-4F72-8785-1C4D6593A59F}" type="pres">
      <dgm:prSet presAssocID="{1E76D72C-E439-4742-8FC1-229C2503626E}" presName="BalanceSpacing1" presStyleCnt="0"/>
      <dgm:spPr/>
    </dgm:pt>
    <dgm:pt modelId="{A268CA4C-9EE6-49CF-AB3F-7F52DD56853E}" type="pres">
      <dgm:prSet presAssocID="{E6312166-353E-4E28-A26B-D9252D69E0BA}" presName="Accent1Text" presStyleLbl="node1" presStyleIdx="1" presStyleCnt="6"/>
      <dgm:spPr/>
    </dgm:pt>
    <dgm:pt modelId="{E61AE682-CA17-4848-983B-424553ECAF71}" type="pres">
      <dgm:prSet presAssocID="{E6312166-353E-4E28-A26B-D9252D69E0BA}" presName="spaceBetweenRectangles" presStyleCnt="0"/>
      <dgm:spPr/>
    </dgm:pt>
    <dgm:pt modelId="{8EF49E0A-220B-43F5-BCA0-5CB06E842FE5}" type="pres">
      <dgm:prSet presAssocID="{EA2471F1-B92C-41F9-ADBF-2538BC00F930}" presName="composite" presStyleCnt="0"/>
      <dgm:spPr/>
    </dgm:pt>
    <dgm:pt modelId="{51BEB799-E02A-4383-B294-9FD06C789743}" type="pres">
      <dgm:prSet presAssocID="{EA2471F1-B92C-41F9-ADBF-2538BC00F930}" presName="Parent1" presStyleLbl="node1" presStyleIdx="2" presStyleCnt="6">
        <dgm:presLayoutVars>
          <dgm:chMax val="1"/>
          <dgm:chPref val="1"/>
          <dgm:bulletEnabled val="1"/>
        </dgm:presLayoutVars>
      </dgm:prSet>
      <dgm:spPr/>
    </dgm:pt>
    <dgm:pt modelId="{B95A5AD1-63C3-4200-9665-FA47CC96CC67}" type="pres">
      <dgm:prSet presAssocID="{EA2471F1-B92C-41F9-ADBF-2538BC00F930}" presName="Childtext1" presStyleLbl="revTx" presStyleIdx="1" presStyleCnt="3">
        <dgm:presLayoutVars>
          <dgm:chMax val="0"/>
          <dgm:chPref val="0"/>
          <dgm:bulletEnabled val="1"/>
        </dgm:presLayoutVars>
      </dgm:prSet>
      <dgm:spPr/>
    </dgm:pt>
    <dgm:pt modelId="{3C9A2EB9-09C5-446D-996A-F0799C8FDCAA}" type="pres">
      <dgm:prSet presAssocID="{EA2471F1-B92C-41F9-ADBF-2538BC00F930}" presName="BalanceSpacing" presStyleCnt="0"/>
      <dgm:spPr/>
    </dgm:pt>
    <dgm:pt modelId="{0C399F22-04E6-44DA-8550-CCF7DC74AE10}" type="pres">
      <dgm:prSet presAssocID="{EA2471F1-B92C-41F9-ADBF-2538BC00F930}" presName="BalanceSpacing1" presStyleCnt="0"/>
      <dgm:spPr/>
    </dgm:pt>
    <dgm:pt modelId="{947231F0-D026-44F7-8730-28474BBF8BEB}" type="pres">
      <dgm:prSet presAssocID="{997CE59C-1590-4AA9-A95F-E26CC203B8A3}" presName="Accent1Text" presStyleLbl="node1" presStyleIdx="3" presStyleCnt="6"/>
      <dgm:spPr/>
    </dgm:pt>
    <dgm:pt modelId="{FF5D13EA-9A87-491C-9CBB-519E41A1D73A}" type="pres">
      <dgm:prSet presAssocID="{997CE59C-1590-4AA9-A95F-E26CC203B8A3}" presName="spaceBetweenRectangles" presStyleCnt="0"/>
      <dgm:spPr/>
    </dgm:pt>
    <dgm:pt modelId="{C1A880CD-ED31-4237-95F3-DD28AB812BEC}" type="pres">
      <dgm:prSet presAssocID="{CFCB468C-4F6C-465C-8655-52D2FD5FC30E}" presName="composite" presStyleCnt="0"/>
      <dgm:spPr/>
    </dgm:pt>
    <dgm:pt modelId="{90C8DD45-5123-48DD-AD7A-DA3A1811B895}" type="pres">
      <dgm:prSet presAssocID="{CFCB468C-4F6C-465C-8655-52D2FD5FC30E}" presName="Parent1" presStyleLbl="node1" presStyleIdx="4" presStyleCnt="6">
        <dgm:presLayoutVars>
          <dgm:chMax val="1"/>
          <dgm:chPref val="1"/>
          <dgm:bulletEnabled val="1"/>
        </dgm:presLayoutVars>
      </dgm:prSet>
      <dgm:spPr/>
    </dgm:pt>
    <dgm:pt modelId="{AD1D18B0-9146-442E-871E-2A7F5E804060}" type="pres">
      <dgm:prSet presAssocID="{CFCB468C-4F6C-465C-8655-52D2FD5FC30E}" presName="Childtext1" presStyleLbl="revTx" presStyleIdx="2" presStyleCnt="3">
        <dgm:presLayoutVars>
          <dgm:chMax val="0"/>
          <dgm:chPref val="0"/>
          <dgm:bulletEnabled val="1"/>
        </dgm:presLayoutVars>
      </dgm:prSet>
      <dgm:spPr/>
    </dgm:pt>
    <dgm:pt modelId="{9E071DBA-5173-4B2F-8C2E-9A1270A74947}" type="pres">
      <dgm:prSet presAssocID="{CFCB468C-4F6C-465C-8655-52D2FD5FC30E}" presName="BalanceSpacing" presStyleCnt="0"/>
      <dgm:spPr/>
    </dgm:pt>
    <dgm:pt modelId="{4EA09810-6090-4F5D-8117-0F1106B96FE5}" type="pres">
      <dgm:prSet presAssocID="{CFCB468C-4F6C-465C-8655-52D2FD5FC30E}" presName="BalanceSpacing1" presStyleCnt="0"/>
      <dgm:spPr/>
    </dgm:pt>
    <dgm:pt modelId="{B427AB9E-76AD-40F4-9347-99C7A6B5BCA5}" type="pres">
      <dgm:prSet presAssocID="{91483402-1AEC-4B8D-A0C4-462DD2244CB0}" presName="Accent1Text" presStyleLbl="node1" presStyleIdx="5" presStyleCnt="6"/>
      <dgm:spPr/>
    </dgm:pt>
  </dgm:ptLst>
  <dgm:cxnLst>
    <dgm:cxn modelId="{3E6C1305-7EEB-40D1-BBBD-C417636536EE}" type="presOf" srcId="{EA2471F1-B92C-41F9-ADBF-2538BC00F930}" destId="{51BEB799-E02A-4383-B294-9FD06C789743}" srcOrd="0" destOrd="0" presId="urn:microsoft.com/office/officeart/2008/layout/AlternatingHexagons"/>
    <dgm:cxn modelId="{37D06407-CEA2-4D98-8E10-30B5069D4148}" srcId="{1E76D72C-E439-4742-8FC1-229C2503626E}" destId="{23BC2ADE-6643-4EEC-8066-7043AD74B91D}" srcOrd="0" destOrd="0" parTransId="{6772F0B9-E022-4D44-B1F8-C4F0F49FCB38}" sibTransId="{B7204947-9E51-4A82-A1EA-F8657D30B9F3}"/>
    <dgm:cxn modelId="{E37A280D-13BC-48B5-9F72-BF09113DCB00}" type="presOf" srcId="{28545B59-8AFE-4CE8-BB8D-91D9B0981610}" destId="{B95A5AD1-63C3-4200-9665-FA47CC96CC67}" srcOrd="0" destOrd="1" presId="urn:microsoft.com/office/officeart/2008/layout/AlternatingHexagons"/>
    <dgm:cxn modelId="{98AF122A-DE4F-4C8F-A853-8042024B3EC6}" type="presOf" srcId="{997CE59C-1590-4AA9-A95F-E26CC203B8A3}" destId="{947231F0-D026-44F7-8730-28474BBF8BEB}" srcOrd="0" destOrd="0" presId="urn:microsoft.com/office/officeart/2008/layout/AlternatingHexagons"/>
    <dgm:cxn modelId="{6FDCCA3E-B20E-43B8-A28E-822E998ACD1C}" type="presOf" srcId="{CFCB468C-4F6C-465C-8655-52D2FD5FC30E}" destId="{90C8DD45-5123-48DD-AD7A-DA3A1811B895}" srcOrd="0" destOrd="0" presId="urn:microsoft.com/office/officeart/2008/layout/AlternatingHexagons"/>
    <dgm:cxn modelId="{AB2B223F-B872-4252-BC20-6493492F7C20}" srcId="{EA2471F1-B92C-41F9-ADBF-2538BC00F930}" destId="{FCA7DF33-6236-4F01-B1DF-C4C8D1D8A547}" srcOrd="0" destOrd="0" parTransId="{380A4865-620E-4644-BD51-D2213741BC2C}" sibTransId="{88AF5680-69F3-47B5-9E97-FA4E48FF60C8}"/>
    <dgm:cxn modelId="{54708344-3ACB-4AE6-AF22-9D91A838F3C3}" type="presOf" srcId="{23BC2ADE-6643-4EEC-8066-7043AD74B91D}" destId="{740091E7-0BA2-4E4D-BE75-C96887BA1672}" srcOrd="0" destOrd="0" presId="urn:microsoft.com/office/officeart/2008/layout/AlternatingHexagons"/>
    <dgm:cxn modelId="{CA4E7251-8ACB-4B8F-BAF2-2CD5F82FF006}" type="presOf" srcId="{E6312166-353E-4E28-A26B-D9252D69E0BA}" destId="{A268CA4C-9EE6-49CF-AB3F-7F52DD56853E}" srcOrd="0" destOrd="0" presId="urn:microsoft.com/office/officeart/2008/layout/AlternatingHexagons"/>
    <dgm:cxn modelId="{FD5E688B-D6CB-4A52-99C6-BCB20223DC6B}" srcId="{152A3A07-0F73-43D9-B51C-A8FFBB5EEA2F}" destId="{EA2471F1-B92C-41F9-ADBF-2538BC00F930}" srcOrd="1" destOrd="0" parTransId="{4A8F2216-0F67-47B3-82DC-BE56BF819DCE}" sibTransId="{997CE59C-1590-4AA9-A95F-E26CC203B8A3}"/>
    <dgm:cxn modelId="{1EF05C94-7B16-4E83-81AA-90269FA7490C}" srcId="{CFCB468C-4F6C-465C-8655-52D2FD5FC30E}" destId="{350AE51E-8E77-489D-B788-887AC7128F29}" srcOrd="0" destOrd="0" parTransId="{FF7E1A44-D48A-4899-AF91-B9E34A3D56BE}" sibTransId="{ED029DF5-105A-49FA-98A2-FD5275586585}"/>
    <dgm:cxn modelId="{DCDB7497-1D9A-4766-A624-35DC2B22D8D5}" srcId="{152A3A07-0F73-43D9-B51C-A8FFBB5EEA2F}" destId="{CFCB468C-4F6C-465C-8655-52D2FD5FC30E}" srcOrd="2" destOrd="0" parTransId="{3D043CC7-1145-48C0-9FBF-CD4E3AD93B7F}" sibTransId="{91483402-1AEC-4B8D-A0C4-462DD2244CB0}"/>
    <dgm:cxn modelId="{B2B9289E-5E99-4E18-8DA8-B320BEC98EA2}" srcId="{EA2471F1-B92C-41F9-ADBF-2538BC00F930}" destId="{28545B59-8AFE-4CE8-BB8D-91D9B0981610}" srcOrd="1" destOrd="0" parTransId="{F6C6F7D1-DBAD-466C-914B-136035942513}" sibTransId="{C7B23C5E-494D-44F5-83DE-789691669C4A}"/>
    <dgm:cxn modelId="{CB2BF2A2-8B2C-41B2-9721-62AF3C44F605}" type="presOf" srcId="{91483402-1AEC-4B8D-A0C4-462DD2244CB0}" destId="{B427AB9E-76AD-40F4-9347-99C7A6B5BCA5}" srcOrd="0" destOrd="0" presId="urn:microsoft.com/office/officeart/2008/layout/AlternatingHexagons"/>
    <dgm:cxn modelId="{857E6AA8-4363-4538-A788-6F484BE9D99F}" srcId="{152A3A07-0F73-43D9-B51C-A8FFBB5EEA2F}" destId="{1E76D72C-E439-4742-8FC1-229C2503626E}" srcOrd="0" destOrd="0" parTransId="{89EF5C6B-C91E-4B91-9C0C-5E0652D92BC0}" sibTransId="{E6312166-353E-4E28-A26B-D9252D69E0BA}"/>
    <dgm:cxn modelId="{DB9D98CC-3CBF-4D28-BC1B-D6A26AFBC6C2}" type="presOf" srcId="{FCA7DF33-6236-4F01-B1DF-C4C8D1D8A547}" destId="{B95A5AD1-63C3-4200-9665-FA47CC96CC67}" srcOrd="0" destOrd="0" presId="urn:microsoft.com/office/officeart/2008/layout/AlternatingHexagons"/>
    <dgm:cxn modelId="{DE4F87E2-0D5B-4BC5-8DF5-8771B300563C}" type="presOf" srcId="{1E76D72C-E439-4742-8FC1-229C2503626E}" destId="{5904704E-E1E4-460A-BA9A-E3B5B68E3836}" srcOrd="0" destOrd="0" presId="urn:microsoft.com/office/officeart/2008/layout/AlternatingHexagons"/>
    <dgm:cxn modelId="{926527E3-3496-49A1-BFCD-311023DE1A2E}" type="presOf" srcId="{152A3A07-0F73-43D9-B51C-A8FFBB5EEA2F}" destId="{DDC8B485-1873-448B-A410-D16669597AFA}" srcOrd="0" destOrd="0" presId="urn:microsoft.com/office/officeart/2008/layout/AlternatingHexagons"/>
    <dgm:cxn modelId="{E539A9F2-EB8A-4867-8831-73C5DAB1E5C7}" type="presOf" srcId="{350AE51E-8E77-489D-B788-887AC7128F29}" destId="{AD1D18B0-9146-442E-871E-2A7F5E804060}" srcOrd="0" destOrd="0" presId="urn:microsoft.com/office/officeart/2008/layout/AlternatingHexagons"/>
    <dgm:cxn modelId="{1A792175-AD52-4624-B610-5DF36D4A68E3}" type="presParOf" srcId="{DDC8B485-1873-448B-A410-D16669597AFA}" destId="{411DFB8E-57EA-46E4-B345-2E177DC01EC5}" srcOrd="0" destOrd="0" presId="urn:microsoft.com/office/officeart/2008/layout/AlternatingHexagons"/>
    <dgm:cxn modelId="{DF00AB33-F65F-46B3-8791-86F6E3B26D6E}" type="presParOf" srcId="{411DFB8E-57EA-46E4-B345-2E177DC01EC5}" destId="{5904704E-E1E4-460A-BA9A-E3B5B68E3836}" srcOrd="0" destOrd="0" presId="urn:microsoft.com/office/officeart/2008/layout/AlternatingHexagons"/>
    <dgm:cxn modelId="{E5BD97BE-0425-4C5C-BFF2-FA0F1D15814C}" type="presParOf" srcId="{411DFB8E-57EA-46E4-B345-2E177DC01EC5}" destId="{740091E7-0BA2-4E4D-BE75-C96887BA1672}" srcOrd="1" destOrd="0" presId="urn:microsoft.com/office/officeart/2008/layout/AlternatingHexagons"/>
    <dgm:cxn modelId="{3B26BB4A-BA75-4BA0-BA6E-729CEA3D4203}" type="presParOf" srcId="{411DFB8E-57EA-46E4-B345-2E177DC01EC5}" destId="{77335C15-7726-44AB-8522-309ECDADFE83}" srcOrd="2" destOrd="0" presId="urn:microsoft.com/office/officeart/2008/layout/AlternatingHexagons"/>
    <dgm:cxn modelId="{E3340281-A3FB-430D-B6DE-17230840595E}" type="presParOf" srcId="{411DFB8E-57EA-46E4-B345-2E177DC01EC5}" destId="{FA2BB32A-57C9-4F72-8785-1C4D6593A59F}" srcOrd="3" destOrd="0" presId="urn:microsoft.com/office/officeart/2008/layout/AlternatingHexagons"/>
    <dgm:cxn modelId="{15139767-B188-4698-B65A-90AB144177AF}" type="presParOf" srcId="{411DFB8E-57EA-46E4-B345-2E177DC01EC5}" destId="{A268CA4C-9EE6-49CF-AB3F-7F52DD56853E}" srcOrd="4" destOrd="0" presId="urn:microsoft.com/office/officeart/2008/layout/AlternatingHexagons"/>
    <dgm:cxn modelId="{5D563387-B679-496F-9013-4E0F4B0DDA5C}" type="presParOf" srcId="{DDC8B485-1873-448B-A410-D16669597AFA}" destId="{E61AE682-CA17-4848-983B-424553ECAF71}" srcOrd="1" destOrd="0" presId="urn:microsoft.com/office/officeart/2008/layout/AlternatingHexagons"/>
    <dgm:cxn modelId="{6DAA3DBD-B0DF-410A-8AB2-78C954D18A40}" type="presParOf" srcId="{DDC8B485-1873-448B-A410-D16669597AFA}" destId="{8EF49E0A-220B-43F5-BCA0-5CB06E842FE5}" srcOrd="2" destOrd="0" presId="urn:microsoft.com/office/officeart/2008/layout/AlternatingHexagons"/>
    <dgm:cxn modelId="{72632BC1-CB64-4F8D-A81D-72F0F1BC1D77}" type="presParOf" srcId="{8EF49E0A-220B-43F5-BCA0-5CB06E842FE5}" destId="{51BEB799-E02A-4383-B294-9FD06C789743}" srcOrd="0" destOrd="0" presId="urn:microsoft.com/office/officeart/2008/layout/AlternatingHexagons"/>
    <dgm:cxn modelId="{8EFFAD4B-B08C-48B3-917D-3F44B43990D0}" type="presParOf" srcId="{8EF49E0A-220B-43F5-BCA0-5CB06E842FE5}" destId="{B95A5AD1-63C3-4200-9665-FA47CC96CC67}" srcOrd="1" destOrd="0" presId="urn:microsoft.com/office/officeart/2008/layout/AlternatingHexagons"/>
    <dgm:cxn modelId="{417572BD-1BA3-4D69-984E-8A703C5FE73C}" type="presParOf" srcId="{8EF49E0A-220B-43F5-BCA0-5CB06E842FE5}" destId="{3C9A2EB9-09C5-446D-996A-F0799C8FDCAA}" srcOrd="2" destOrd="0" presId="urn:microsoft.com/office/officeart/2008/layout/AlternatingHexagons"/>
    <dgm:cxn modelId="{014D911A-4A01-41D0-8E30-9DBCF4F01441}" type="presParOf" srcId="{8EF49E0A-220B-43F5-BCA0-5CB06E842FE5}" destId="{0C399F22-04E6-44DA-8550-CCF7DC74AE10}" srcOrd="3" destOrd="0" presId="urn:microsoft.com/office/officeart/2008/layout/AlternatingHexagons"/>
    <dgm:cxn modelId="{C035F677-3145-4169-8987-5DA6111C6E6C}" type="presParOf" srcId="{8EF49E0A-220B-43F5-BCA0-5CB06E842FE5}" destId="{947231F0-D026-44F7-8730-28474BBF8BEB}" srcOrd="4" destOrd="0" presId="urn:microsoft.com/office/officeart/2008/layout/AlternatingHexagons"/>
    <dgm:cxn modelId="{FE078422-7835-40C2-B71B-633664AAF998}" type="presParOf" srcId="{DDC8B485-1873-448B-A410-D16669597AFA}" destId="{FF5D13EA-9A87-491C-9CBB-519E41A1D73A}" srcOrd="3" destOrd="0" presId="urn:microsoft.com/office/officeart/2008/layout/AlternatingHexagons"/>
    <dgm:cxn modelId="{6D9B0C01-287B-4A57-ADFC-DDFC0F69F2F6}" type="presParOf" srcId="{DDC8B485-1873-448B-A410-D16669597AFA}" destId="{C1A880CD-ED31-4237-95F3-DD28AB812BEC}" srcOrd="4" destOrd="0" presId="urn:microsoft.com/office/officeart/2008/layout/AlternatingHexagons"/>
    <dgm:cxn modelId="{125D1474-6BF4-4D5E-AA94-3D1867A98B82}" type="presParOf" srcId="{C1A880CD-ED31-4237-95F3-DD28AB812BEC}" destId="{90C8DD45-5123-48DD-AD7A-DA3A1811B895}" srcOrd="0" destOrd="0" presId="urn:microsoft.com/office/officeart/2008/layout/AlternatingHexagons"/>
    <dgm:cxn modelId="{22B2D458-3D4E-4A02-8505-017C2C213554}" type="presParOf" srcId="{C1A880CD-ED31-4237-95F3-DD28AB812BEC}" destId="{AD1D18B0-9146-442E-871E-2A7F5E804060}" srcOrd="1" destOrd="0" presId="urn:microsoft.com/office/officeart/2008/layout/AlternatingHexagons"/>
    <dgm:cxn modelId="{3EAC0892-D8AD-443B-A112-97C14D813CD9}" type="presParOf" srcId="{C1A880CD-ED31-4237-95F3-DD28AB812BEC}" destId="{9E071DBA-5173-4B2F-8C2E-9A1270A74947}" srcOrd="2" destOrd="0" presId="urn:microsoft.com/office/officeart/2008/layout/AlternatingHexagons"/>
    <dgm:cxn modelId="{04C7372D-6279-4035-8EC3-96DBCF136BAA}" type="presParOf" srcId="{C1A880CD-ED31-4237-95F3-DD28AB812BEC}" destId="{4EA09810-6090-4F5D-8117-0F1106B96FE5}" srcOrd="3" destOrd="0" presId="urn:microsoft.com/office/officeart/2008/layout/AlternatingHexagons"/>
    <dgm:cxn modelId="{F1BF370B-7892-4819-A91A-D5DF8A1F0344}" type="presParOf" srcId="{C1A880CD-ED31-4237-95F3-DD28AB812BEC}" destId="{B427AB9E-76AD-40F4-9347-99C7A6B5BCA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DF92B-7E79-48C4-86DA-D5BF7CCCCA5A}" type="doc">
      <dgm:prSet loTypeId="urn:microsoft.com/office/officeart/2005/8/layout/radial4" loCatId="relationship" qsTypeId="urn:microsoft.com/office/officeart/2005/8/quickstyle/simple1" qsCatId="simple" csTypeId="urn:microsoft.com/office/officeart/2005/8/colors/accent3_4" csCatId="accent3" phldr="1"/>
      <dgm:spPr/>
      <dgm:t>
        <a:bodyPr/>
        <a:lstStyle/>
        <a:p>
          <a:endParaRPr lang="zh-CN" altLang="en-US"/>
        </a:p>
      </dgm:t>
    </dgm:pt>
    <dgm:pt modelId="{D622CEF4-9487-4157-8311-9B75A9BAFD7D}">
      <dgm:prSet phldrT="[文本]"/>
      <dgm:spPr/>
      <dgm:t>
        <a:bodyPr/>
        <a:lstStyle/>
        <a:p>
          <a:r>
            <a:rPr lang="zh-CN" altLang="en-US" dirty="0"/>
            <a:t>监控系统</a:t>
          </a:r>
        </a:p>
      </dgm:t>
    </dgm:pt>
    <dgm:pt modelId="{1AF089B6-19CC-4111-92BE-51F95310556E}" type="parTrans" cxnId="{7F9D99B8-834B-47FD-9E3E-6A1CBF865D05}">
      <dgm:prSet/>
      <dgm:spPr/>
      <dgm:t>
        <a:bodyPr/>
        <a:lstStyle/>
        <a:p>
          <a:endParaRPr lang="zh-CN" altLang="en-US"/>
        </a:p>
      </dgm:t>
    </dgm:pt>
    <dgm:pt modelId="{4D827499-8462-49AC-B6E1-350837B4FA74}" type="sibTrans" cxnId="{7F9D99B8-834B-47FD-9E3E-6A1CBF865D05}">
      <dgm:prSet/>
      <dgm:spPr/>
      <dgm:t>
        <a:bodyPr/>
        <a:lstStyle/>
        <a:p>
          <a:endParaRPr lang="zh-CN" altLang="en-US"/>
        </a:p>
      </dgm:t>
    </dgm:pt>
    <dgm:pt modelId="{48DBAA9E-321C-4B9C-8B9E-16DA41945E98}">
      <dgm:prSet phldrT="[文本]" custT="1"/>
      <dgm:spPr/>
      <dgm:t>
        <a:bodyPr/>
        <a:lstStyle/>
        <a:p>
          <a:r>
            <a:rPr lang="zh-CN" altLang="en-US" sz="2800" dirty="0"/>
            <a:t>异常监控</a:t>
          </a:r>
        </a:p>
      </dgm:t>
    </dgm:pt>
    <dgm:pt modelId="{D5EE7543-AABC-4ED7-B84A-AAF19D0946D8}" type="parTrans" cxnId="{F35BF5EC-B972-4918-9EE8-72DE1271CDD1}">
      <dgm:prSet/>
      <dgm:spPr/>
      <dgm:t>
        <a:bodyPr/>
        <a:lstStyle/>
        <a:p>
          <a:endParaRPr lang="zh-CN" altLang="en-US"/>
        </a:p>
      </dgm:t>
    </dgm:pt>
    <dgm:pt modelId="{9D1BB6F0-2CC1-4F4B-9B78-8537D2AA9CD2}" type="sibTrans" cxnId="{F35BF5EC-B972-4918-9EE8-72DE1271CDD1}">
      <dgm:prSet/>
      <dgm:spPr/>
      <dgm:t>
        <a:bodyPr/>
        <a:lstStyle/>
        <a:p>
          <a:endParaRPr lang="zh-CN" altLang="en-US"/>
        </a:p>
      </dgm:t>
    </dgm:pt>
    <dgm:pt modelId="{5796A876-78DF-4058-ABA8-9B1755D8EBE3}">
      <dgm:prSet phldrT="[文本]" custT="1"/>
      <dgm:spPr/>
      <dgm:t>
        <a:bodyPr/>
        <a:lstStyle/>
        <a:p>
          <a:r>
            <a:rPr lang="zh-CN" altLang="en-US" sz="2800" dirty="0"/>
            <a:t>性能监控</a:t>
          </a:r>
        </a:p>
      </dgm:t>
    </dgm:pt>
    <dgm:pt modelId="{2AFEAD68-8C42-447E-B06A-D2F6C3321517}" type="parTrans" cxnId="{A103A527-183F-4A7D-BF11-3510742F3AAE}">
      <dgm:prSet/>
      <dgm:spPr/>
      <dgm:t>
        <a:bodyPr/>
        <a:lstStyle/>
        <a:p>
          <a:endParaRPr lang="zh-CN" altLang="en-US"/>
        </a:p>
      </dgm:t>
    </dgm:pt>
    <dgm:pt modelId="{A0CAD97E-E013-43BF-ABD6-C0745285B4D4}" type="sibTrans" cxnId="{A103A527-183F-4A7D-BF11-3510742F3AAE}">
      <dgm:prSet/>
      <dgm:spPr/>
      <dgm:t>
        <a:bodyPr/>
        <a:lstStyle/>
        <a:p>
          <a:endParaRPr lang="zh-CN" altLang="en-US"/>
        </a:p>
      </dgm:t>
    </dgm:pt>
    <dgm:pt modelId="{6FF7C378-0C43-4A89-8DD7-32780B5286FF}">
      <dgm:prSet phldrT="[文本]" custT="1"/>
      <dgm:spPr/>
      <dgm:t>
        <a:bodyPr/>
        <a:lstStyle/>
        <a:p>
          <a:r>
            <a:rPr lang="en-US" altLang="zh-CN" sz="2800" dirty="0"/>
            <a:t>HTTP</a:t>
          </a:r>
          <a:r>
            <a:rPr lang="zh-CN" altLang="en-US" sz="2800" dirty="0"/>
            <a:t>监控</a:t>
          </a:r>
        </a:p>
      </dgm:t>
    </dgm:pt>
    <dgm:pt modelId="{9CBB5C9C-0F15-4529-B2A3-04841F84A62B}" type="parTrans" cxnId="{0E8C13E2-49EB-4086-829E-2604E6ED2A98}">
      <dgm:prSet/>
      <dgm:spPr/>
      <dgm:t>
        <a:bodyPr/>
        <a:lstStyle/>
        <a:p>
          <a:endParaRPr lang="zh-CN" altLang="en-US"/>
        </a:p>
      </dgm:t>
    </dgm:pt>
    <dgm:pt modelId="{08FEA615-0449-4F3A-A1DF-33EB8D4DCF99}" type="sibTrans" cxnId="{0E8C13E2-49EB-4086-829E-2604E6ED2A98}">
      <dgm:prSet/>
      <dgm:spPr/>
      <dgm:t>
        <a:bodyPr/>
        <a:lstStyle/>
        <a:p>
          <a:endParaRPr lang="zh-CN" altLang="en-US"/>
        </a:p>
      </dgm:t>
    </dgm:pt>
    <dgm:pt modelId="{AD088A22-DBF4-48E8-8789-678A4446C1BC}" type="pres">
      <dgm:prSet presAssocID="{74ADF92B-7E79-48C4-86DA-D5BF7CCCCA5A}" presName="cycle" presStyleCnt="0">
        <dgm:presLayoutVars>
          <dgm:chMax val="1"/>
          <dgm:dir/>
          <dgm:animLvl val="ctr"/>
          <dgm:resizeHandles val="exact"/>
        </dgm:presLayoutVars>
      </dgm:prSet>
      <dgm:spPr/>
    </dgm:pt>
    <dgm:pt modelId="{FC83E178-756D-4029-888F-4A858A565A06}" type="pres">
      <dgm:prSet presAssocID="{D622CEF4-9487-4157-8311-9B75A9BAFD7D}" presName="centerShape" presStyleLbl="node0" presStyleIdx="0" presStyleCnt="1"/>
      <dgm:spPr/>
    </dgm:pt>
    <dgm:pt modelId="{55E5FCB5-63EC-4402-A2AC-3DC703FD0788}" type="pres">
      <dgm:prSet presAssocID="{D5EE7543-AABC-4ED7-B84A-AAF19D0946D8}" presName="parTrans" presStyleLbl="bgSibTrans2D1" presStyleIdx="0" presStyleCnt="3"/>
      <dgm:spPr/>
    </dgm:pt>
    <dgm:pt modelId="{F699233F-021B-43DB-9EDC-0E44483DAC5B}" type="pres">
      <dgm:prSet presAssocID="{48DBAA9E-321C-4B9C-8B9E-16DA41945E98}" presName="node" presStyleLbl="node1" presStyleIdx="0" presStyleCnt="3">
        <dgm:presLayoutVars>
          <dgm:bulletEnabled val="1"/>
        </dgm:presLayoutVars>
      </dgm:prSet>
      <dgm:spPr/>
    </dgm:pt>
    <dgm:pt modelId="{9B5FAD7A-AB30-4C9D-A21F-3C4D52668599}" type="pres">
      <dgm:prSet presAssocID="{2AFEAD68-8C42-447E-B06A-D2F6C3321517}" presName="parTrans" presStyleLbl="bgSibTrans2D1" presStyleIdx="1" presStyleCnt="3"/>
      <dgm:spPr/>
    </dgm:pt>
    <dgm:pt modelId="{3A4EA585-66BF-4A1E-BDEF-3E914B6CC9A0}" type="pres">
      <dgm:prSet presAssocID="{5796A876-78DF-4058-ABA8-9B1755D8EBE3}" presName="node" presStyleLbl="node1" presStyleIdx="1" presStyleCnt="3">
        <dgm:presLayoutVars>
          <dgm:bulletEnabled val="1"/>
        </dgm:presLayoutVars>
      </dgm:prSet>
      <dgm:spPr/>
    </dgm:pt>
    <dgm:pt modelId="{F128AF7B-DC7D-45A4-ADD4-CBE042380000}" type="pres">
      <dgm:prSet presAssocID="{9CBB5C9C-0F15-4529-B2A3-04841F84A62B}" presName="parTrans" presStyleLbl="bgSibTrans2D1" presStyleIdx="2" presStyleCnt="3"/>
      <dgm:spPr/>
    </dgm:pt>
    <dgm:pt modelId="{3D7549F6-2979-4463-81B0-E0ACAD8B0004}" type="pres">
      <dgm:prSet presAssocID="{6FF7C378-0C43-4A89-8DD7-32780B5286FF}" presName="node" presStyleLbl="node1" presStyleIdx="2" presStyleCnt="3">
        <dgm:presLayoutVars>
          <dgm:bulletEnabled val="1"/>
        </dgm:presLayoutVars>
      </dgm:prSet>
      <dgm:spPr/>
    </dgm:pt>
  </dgm:ptLst>
  <dgm:cxnLst>
    <dgm:cxn modelId="{32869501-AA53-4DFD-BBEC-ED1BB5C24080}" type="presOf" srcId="{9CBB5C9C-0F15-4529-B2A3-04841F84A62B}" destId="{F128AF7B-DC7D-45A4-ADD4-CBE042380000}" srcOrd="0" destOrd="0" presId="urn:microsoft.com/office/officeart/2005/8/layout/radial4"/>
    <dgm:cxn modelId="{FE0DC51C-4188-481E-BE49-3A4FB0FF8FD3}" type="presOf" srcId="{5796A876-78DF-4058-ABA8-9B1755D8EBE3}" destId="{3A4EA585-66BF-4A1E-BDEF-3E914B6CC9A0}" srcOrd="0" destOrd="0" presId="urn:microsoft.com/office/officeart/2005/8/layout/radial4"/>
    <dgm:cxn modelId="{A103A527-183F-4A7D-BF11-3510742F3AAE}" srcId="{D622CEF4-9487-4157-8311-9B75A9BAFD7D}" destId="{5796A876-78DF-4058-ABA8-9B1755D8EBE3}" srcOrd="1" destOrd="0" parTransId="{2AFEAD68-8C42-447E-B06A-D2F6C3321517}" sibTransId="{A0CAD97E-E013-43BF-ABD6-C0745285B4D4}"/>
    <dgm:cxn modelId="{773A852B-ECA0-48EC-979E-FB27AD6FF488}" type="presOf" srcId="{D622CEF4-9487-4157-8311-9B75A9BAFD7D}" destId="{FC83E178-756D-4029-888F-4A858A565A06}" srcOrd="0" destOrd="0" presId="urn:microsoft.com/office/officeart/2005/8/layout/radial4"/>
    <dgm:cxn modelId="{68F54D61-263E-435A-A791-F9EF05A6ACE4}" type="presOf" srcId="{74ADF92B-7E79-48C4-86DA-D5BF7CCCCA5A}" destId="{AD088A22-DBF4-48E8-8789-678A4446C1BC}" srcOrd="0" destOrd="0" presId="urn:microsoft.com/office/officeart/2005/8/layout/radial4"/>
    <dgm:cxn modelId="{B066E989-857D-41DC-91B3-D2826AC8E912}" type="presOf" srcId="{D5EE7543-AABC-4ED7-B84A-AAF19D0946D8}" destId="{55E5FCB5-63EC-4402-A2AC-3DC703FD0788}" srcOrd="0" destOrd="0" presId="urn:microsoft.com/office/officeart/2005/8/layout/radial4"/>
    <dgm:cxn modelId="{EE3C9C94-841B-4233-9EDB-8FC25D29B6D7}" type="presOf" srcId="{48DBAA9E-321C-4B9C-8B9E-16DA41945E98}" destId="{F699233F-021B-43DB-9EDC-0E44483DAC5B}" srcOrd="0" destOrd="0" presId="urn:microsoft.com/office/officeart/2005/8/layout/radial4"/>
    <dgm:cxn modelId="{7F9D99B8-834B-47FD-9E3E-6A1CBF865D05}" srcId="{74ADF92B-7E79-48C4-86DA-D5BF7CCCCA5A}" destId="{D622CEF4-9487-4157-8311-9B75A9BAFD7D}" srcOrd="0" destOrd="0" parTransId="{1AF089B6-19CC-4111-92BE-51F95310556E}" sibTransId="{4D827499-8462-49AC-B6E1-350837B4FA74}"/>
    <dgm:cxn modelId="{AC1A02D9-084F-4AE6-AC06-D8303045DCA6}" type="presOf" srcId="{6FF7C378-0C43-4A89-8DD7-32780B5286FF}" destId="{3D7549F6-2979-4463-81B0-E0ACAD8B0004}" srcOrd="0" destOrd="0" presId="urn:microsoft.com/office/officeart/2005/8/layout/radial4"/>
    <dgm:cxn modelId="{0E8C13E2-49EB-4086-829E-2604E6ED2A98}" srcId="{D622CEF4-9487-4157-8311-9B75A9BAFD7D}" destId="{6FF7C378-0C43-4A89-8DD7-32780B5286FF}" srcOrd="2" destOrd="0" parTransId="{9CBB5C9C-0F15-4529-B2A3-04841F84A62B}" sibTransId="{08FEA615-0449-4F3A-A1DF-33EB8D4DCF99}"/>
    <dgm:cxn modelId="{A87160E3-2491-406B-BC79-5E9D66E92BA9}" type="presOf" srcId="{2AFEAD68-8C42-447E-B06A-D2F6C3321517}" destId="{9B5FAD7A-AB30-4C9D-A21F-3C4D52668599}" srcOrd="0" destOrd="0" presId="urn:microsoft.com/office/officeart/2005/8/layout/radial4"/>
    <dgm:cxn modelId="{F35BF5EC-B972-4918-9EE8-72DE1271CDD1}" srcId="{D622CEF4-9487-4157-8311-9B75A9BAFD7D}" destId="{48DBAA9E-321C-4B9C-8B9E-16DA41945E98}" srcOrd="0" destOrd="0" parTransId="{D5EE7543-AABC-4ED7-B84A-AAF19D0946D8}" sibTransId="{9D1BB6F0-2CC1-4F4B-9B78-8537D2AA9CD2}"/>
    <dgm:cxn modelId="{061229F9-554B-4D27-981F-D3A49FADF4E1}" type="presParOf" srcId="{AD088A22-DBF4-48E8-8789-678A4446C1BC}" destId="{FC83E178-756D-4029-888F-4A858A565A06}" srcOrd="0" destOrd="0" presId="urn:microsoft.com/office/officeart/2005/8/layout/radial4"/>
    <dgm:cxn modelId="{DCC0E3A2-8F0F-468C-8B0F-AA9EDCC3DE85}" type="presParOf" srcId="{AD088A22-DBF4-48E8-8789-678A4446C1BC}" destId="{55E5FCB5-63EC-4402-A2AC-3DC703FD0788}" srcOrd="1" destOrd="0" presId="urn:microsoft.com/office/officeart/2005/8/layout/radial4"/>
    <dgm:cxn modelId="{42530435-3CB6-4AE2-B93A-92B7F7DEE1E7}" type="presParOf" srcId="{AD088A22-DBF4-48E8-8789-678A4446C1BC}" destId="{F699233F-021B-43DB-9EDC-0E44483DAC5B}" srcOrd="2" destOrd="0" presId="urn:microsoft.com/office/officeart/2005/8/layout/radial4"/>
    <dgm:cxn modelId="{47D2EDD7-C5B1-4756-B399-1AE5A461C900}" type="presParOf" srcId="{AD088A22-DBF4-48E8-8789-678A4446C1BC}" destId="{9B5FAD7A-AB30-4C9D-A21F-3C4D52668599}" srcOrd="3" destOrd="0" presId="urn:microsoft.com/office/officeart/2005/8/layout/radial4"/>
    <dgm:cxn modelId="{1C7390EE-A990-43C9-AA66-35C6778A3397}" type="presParOf" srcId="{AD088A22-DBF4-48E8-8789-678A4446C1BC}" destId="{3A4EA585-66BF-4A1E-BDEF-3E914B6CC9A0}" srcOrd="4" destOrd="0" presId="urn:microsoft.com/office/officeart/2005/8/layout/radial4"/>
    <dgm:cxn modelId="{59FFC2C8-6C6E-4A57-A974-9399386AE769}" type="presParOf" srcId="{AD088A22-DBF4-48E8-8789-678A4446C1BC}" destId="{F128AF7B-DC7D-45A4-ADD4-CBE042380000}" srcOrd="5" destOrd="0" presId="urn:microsoft.com/office/officeart/2005/8/layout/radial4"/>
    <dgm:cxn modelId="{C63E01B0-25A2-40C8-AE0D-8606D659F576}" type="presParOf" srcId="{AD088A22-DBF4-48E8-8789-678A4446C1BC}" destId="{3D7549F6-2979-4463-81B0-E0ACAD8B0004}"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B2323-01D9-4FC8-8BE0-3F94F787170E}" type="doc">
      <dgm:prSet loTypeId="urn:microsoft.com/office/officeart/2005/8/layout/bList2" loCatId="list" qsTypeId="urn:microsoft.com/office/officeart/2005/8/quickstyle/simple1" qsCatId="simple" csTypeId="urn:microsoft.com/office/officeart/2005/8/colors/accent6_4" csCatId="accent6" phldr="1"/>
      <dgm:spPr/>
    </dgm:pt>
    <dgm:pt modelId="{FF2F34CA-A89F-4ED9-8764-E889961F4ED7}">
      <dgm:prSet phldrT="[文本]"/>
      <dgm:spPr/>
      <dgm:t>
        <a:bodyPr/>
        <a:lstStyle/>
        <a:p>
          <a:pPr algn="ctr">
            <a:buFont typeface="Arial" panose="020B0604020202020204" pitchFamily="34" charset="0"/>
            <a:buNone/>
          </a:pPr>
          <a:r>
            <a:rPr lang="zh-CN" altLang="en-US" dirty="0"/>
            <a:t>全局</a:t>
          </a:r>
          <a:r>
            <a:rPr lang="en-US" altLang="zh-CN" dirty="0"/>
            <a:t>`</a:t>
          </a:r>
          <a:r>
            <a:rPr lang="en-US" dirty="0"/>
            <a:t>error`</a:t>
          </a:r>
          <a:r>
            <a:rPr lang="zh-CN" altLang="en-US" dirty="0"/>
            <a:t>添加监听</a:t>
          </a:r>
        </a:p>
      </dgm:t>
    </dgm:pt>
    <dgm:pt modelId="{FB16A6F0-6DA9-4155-B482-803AD735EFE6}" type="parTrans" cxnId="{D45EA8BC-4D44-4ED8-8EC6-63583EC014D1}">
      <dgm:prSet/>
      <dgm:spPr/>
      <dgm:t>
        <a:bodyPr/>
        <a:lstStyle/>
        <a:p>
          <a:endParaRPr lang="zh-CN" altLang="en-US"/>
        </a:p>
      </dgm:t>
    </dgm:pt>
    <dgm:pt modelId="{F45BB6C7-14D7-4485-BC08-0E61AD885842}" type="sibTrans" cxnId="{D45EA8BC-4D44-4ED8-8EC6-63583EC014D1}">
      <dgm:prSet/>
      <dgm:spPr/>
      <dgm:t>
        <a:bodyPr/>
        <a:lstStyle/>
        <a:p>
          <a:endParaRPr lang="zh-CN" altLang="en-US"/>
        </a:p>
      </dgm:t>
    </dgm:pt>
    <dgm:pt modelId="{39F00D43-175C-45CD-8918-C43E908B39AD}">
      <dgm:prSet phldrT="[文本]"/>
      <dgm:spPr/>
      <dgm:t>
        <a:bodyPr/>
        <a:lstStyle/>
        <a:p>
          <a:pPr>
            <a:buFont typeface="Arial" panose="020B0604020202020204" pitchFamily="34" charset="0"/>
            <a:buNone/>
          </a:pPr>
          <a:r>
            <a:rPr lang="zh-CN" altLang="en-US" dirty="0"/>
            <a:t>全局</a:t>
          </a:r>
          <a:r>
            <a:rPr lang="en-US" altLang="zh-CN" dirty="0"/>
            <a:t>`</a:t>
          </a:r>
          <a:r>
            <a:rPr lang="en-US" dirty="0"/>
            <a:t>error`</a:t>
          </a:r>
          <a:r>
            <a:rPr lang="zh-CN" altLang="en-US" dirty="0"/>
            <a:t>添加监听</a:t>
          </a:r>
        </a:p>
      </dgm:t>
    </dgm:pt>
    <dgm:pt modelId="{DE9EBBA4-6563-46C2-81EB-2194E6E53B2C}" type="parTrans" cxnId="{5E6252A5-8E7E-4B9B-9896-332EAB652C36}">
      <dgm:prSet/>
      <dgm:spPr/>
      <dgm:t>
        <a:bodyPr/>
        <a:lstStyle/>
        <a:p>
          <a:endParaRPr lang="zh-CN" altLang="en-US"/>
        </a:p>
      </dgm:t>
    </dgm:pt>
    <dgm:pt modelId="{8BFC72AE-E9C8-49A9-86B9-B75328636C16}" type="sibTrans" cxnId="{5E6252A5-8E7E-4B9B-9896-332EAB652C36}">
      <dgm:prSet/>
      <dgm:spPr/>
      <dgm:t>
        <a:bodyPr/>
        <a:lstStyle/>
        <a:p>
          <a:endParaRPr lang="zh-CN" altLang="en-US"/>
        </a:p>
      </dgm:t>
    </dgm:pt>
    <dgm:pt modelId="{28257EEA-0119-4D6D-B896-CC729A5B2F22}">
      <dgm:prSet phldrT="[文本]"/>
      <dgm:spPr/>
      <dgm:t>
        <a:bodyPr/>
        <a:lstStyle/>
        <a:p>
          <a:pPr>
            <a:buFont typeface="Arial" panose="020B0604020202020204" pitchFamily="34" charset="0"/>
            <a:buNone/>
          </a:pPr>
          <a:r>
            <a:rPr lang="zh-CN" altLang="en-US" dirty="0"/>
            <a:t>在有</a:t>
          </a:r>
          <a:r>
            <a:rPr lang="en-US" altLang="zh-CN" dirty="0" err="1"/>
            <a:t>jsError</a:t>
          </a:r>
          <a:r>
            <a:rPr lang="zh-CN" altLang="en-US" dirty="0"/>
            <a:t>时统计页面元素</a:t>
          </a:r>
        </a:p>
      </dgm:t>
    </dgm:pt>
    <dgm:pt modelId="{7CDDFBC6-7548-429E-BE6A-5EE25256F0D4}" type="parTrans" cxnId="{286DA032-78C0-441E-B4E4-09AEC1FADFA4}">
      <dgm:prSet/>
      <dgm:spPr/>
      <dgm:t>
        <a:bodyPr/>
        <a:lstStyle/>
        <a:p>
          <a:endParaRPr lang="zh-CN" altLang="en-US"/>
        </a:p>
      </dgm:t>
    </dgm:pt>
    <dgm:pt modelId="{B303C7E5-D4D4-48DB-BB69-29EDCBD824C4}" type="sibTrans" cxnId="{286DA032-78C0-441E-B4E4-09AEC1FADFA4}">
      <dgm:prSet/>
      <dgm:spPr/>
      <dgm:t>
        <a:bodyPr/>
        <a:lstStyle/>
        <a:p>
          <a:endParaRPr lang="zh-CN" altLang="en-US"/>
        </a:p>
      </dgm:t>
    </dgm:pt>
    <dgm:pt modelId="{1CE94898-BD4F-4857-8251-31D541B8813D}">
      <dgm:prSet/>
      <dgm:spPr/>
      <dgm:t>
        <a:bodyPr anchor="ctr"/>
        <a:lstStyle/>
        <a:p>
          <a:pPr algn="ctr">
            <a:buNone/>
          </a:pPr>
          <a:r>
            <a:rPr lang="en-US" altLang="zh-CN" dirty="0"/>
            <a:t>JS</a:t>
          </a:r>
          <a:r>
            <a:rPr lang="zh-CN" altLang="en-US" dirty="0"/>
            <a:t>异常</a:t>
          </a:r>
        </a:p>
      </dgm:t>
    </dgm:pt>
    <dgm:pt modelId="{928BEBB1-98DF-4BA7-9280-A7430B50CEF4}" type="parTrans" cxnId="{45D70932-AC08-4B31-A9B6-A84E5B34FC18}">
      <dgm:prSet/>
      <dgm:spPr/>
      <dgm:t>
        <a:bodyPr/>
        <a:lstStyle/>
        <a:p>
          <a:endParaRPr lang="zh-CN" altLang="en-US"/>
        </a:p>
      </dgm:t>
    </dgm:pt>
    <dgm:pt modelId="{D44BA20F-47C2-4251-8552-A7D12AC221B0}" type="sibTrans" cxnId="{45D70932-AC08-4B31-A9B6-A84E5B34FC18}">
      <dgm:prSet/>
      <dgm:spPr/>
      <dgm:t>
        <a:bodyPr/>
        <a:lstStyle/>
        <a:p>
          <a:endParaRPr lang="zh-CN" altLang="en-US"/>
        </a:p>
      </dgm:t>
    </dgm:pt>
    <dgm:pt modelId="{15082587-88DE-41C4-BE2C-AED2A78A9014}">
      <dgm:prSet custT="1"/>
      <dgm:spPr/>
      <dgm:t>
        <a:bodyPr anchor="ctr"/>
        <a:lstStyle/>
        <a:p>
          <a:pPr algn="ctr">
            <a:buFontTx/>
            <a:buNone/>
          </a:pPr>
          <a:r>
            <a:rPr lang="zh-CN" altLang="en-US" sz="2200" kern="1200" dirty="0">
              <a:solidFill>
                <a:prstClr val="black">
                  <a:hueOff val="0"/>
                  <a:satOff val="0"/>
                  <a:lumOff val="0"/>
                  <a:alphaOff val="0"/>
                </a:prstClr>
              </a:solidFill>
              <a:latin typeface="Franklin Gothic Book" panose="020B0502020104020203"/>
              <a:ea typeface="华文中宋" panose="02010600040101010101" pitchFamily="2" charset="-122"/>
              <a:cs typeface="+mn-cs"/>
            </a:rPr>
            <a:t>资源异常</a:t>
          </a:r>
        </a:p>
      </dgm:t>
    </dgm:pt>
    <dgm:pt modelId="{BC11E31A-3C6D-4A79-AD17-78AE3FBDE141}" type="parTrans" cxnId="{B9E3D355-C43A-4BDD-8EDE-DC030C4A4882}">
      <dgm:prSet/>
      <dgm:spPr/>
      <dgm:t>
        <a:bodyPr/>
        <a:lstStyle/>
        <a:p>
          <a:endParaRPr lang="zh-CN" altLang="en-US"/>
        </a:p>
      </dgm:t>
    </dgm:pt>
    <dgm:pt modelId="{042434EE-0878-44B5-933E-546D1502C8B2}" type="sibTrans" cxnId="{B9E3D355-C43A-4BDD-8EDE-DC030C4A4882}">
      <dgm:prSet/>
      <dgm:spPr/>
      <dgm:t>
        <a:bodyPr/>
        <a:lstStyle/>
        <a:p>
          <a:endParaRPr lang="zh-CN" altLang="en-US"/>
        </a:p>
      </dgm:t>
    </dgm:pt>
    <dgm:pt modelId="{0DCAC77D-9FEF-4CF1-AA26-6E492F662839}">
      <dgm:prSet/>
      <dgm:spPr/>
      <dgm:t>
        <a:bodyPr anchor="ctr"/>
        <a:lstStyle/>
        <a:p>
          <a:pPr algn="ctr">
            <a:buFontTx/>
            <a:buNone/>
          </a:pPr>
          <a:r>
            <a:rPr lang="zh-CN" altLang="en-US" dirty="0">
              <a:solidFill>
                <a:prstClr val="black">
                  <a:hueOff val="0"/>
                  <a:satOff val="0"/>
                  <a:lumOff val="0"/>
                  <a:alphaOff val="0"/>
                </a:prstClr>
              </a:solidFill>
              <a:latin typeface="Franklin Gothic Book" panose="020B0502020104020203"/>
              <a:ea typeface="华文中宋" panose="02010600040101010101" pitchFamily="2" charset="-122"/>
              <a:cs typeface="+mn-cs"/>
            </a:rPr>
            <a:t>资源异常</a:t>
          </a:r>
          <a:endParaRPr lang="zh-CN" altLang="en-US" dirty="0"/>
        </a:p>
      </dgm:t>
    </dgm:pt>
    <dgm:pt modelId="{2084B52B-4F17-4AE5-B56C-5465BB79491A}" type="parTrans" cxnId="{F51DA4A0-1D3F-4394-A56E-E312CEE1BA55}">
      <dgm:prSet/>
      <dgm:spPr/>
      <dgm:t>
        <a:bodyPr/>
        <a:lstStyle/>
        <a:p>
          <a:endParaRPr lang="zh-CN" altLang="en-US"/>
        </a:p>
      </dgm:t>
    </dgm:pt>
    <dgm:pt modelId="{9D672A74-4F79-4D58-AF22-093F55386D5E}" type="sibTrans" cxnId="{F51DA4A0-1D3F-4394-A56E-E312CEE1BA55}">
      <dgm:prSet/>
      <dgm:spPr/>
      <dgm:t>
        <a:bodyPr/>
        <a:lstStyle/>
        <a:p>
          <a:endParaRPr lang="zh-CN" altLang="en-US"/>
        </a:p>
      </dgm:t>
    </dgm:pt>
    <dgm:pt modelId="{8C6BA865-B4B9-4192-A0C2-7488624B73AB}" type="pres">
      <dgm:prSet presAssocID="{FD8B2323-01D9-4FC8-8BE0-3F94F787170E}" presName="diagram" presStyleCnt="0">
        <dgm:presLayoutVars>
          <dgm:dir/>
          <dgm:animLvl val="lvl"/>
          <dgm:resizeHandles val="exact"/>
        </dgm:presLayoutVars>
      </dgm:prSet>
      <dgm:spPr/>
    </dgm:pt>
    <dgm:pt modelId="{A41FD21D-7C95-4541-AA7B-93E17B6D543F}" type="pres">
      <dgm:prSet presAssocID="{FF2F34CA-A89F-4ED9-8764-E889961F4ED7}" presName="compNode" presStyleCnt="0"/>
      <dgm:spPr/>
    </dgm:pt>
    <dgm:pt modelId="{D3EDC142-4EF7-4EC8-B961-3D786206EE3E}" type="pres">
      <dgm:prSet presAssocID="{FF2F34CA-A89F-4ED9-8764-E889961F4ED7}" presName="childRect" presStyleLbl="bgAcc1" presStyleIdx="0" presStyleCnt="3">
        <dgm:presLayoutVars>
          <dgm:bulletEnabled val="1"/>
        </dgm:presLayoutVars>
      </dgm:prSet>
      <dgm:spPr/>
    </dgm:pt>
    <dgm:pt modelId="{5864A8AE-AB79-4757-B197-DD179CC7BB96}" type="pres">
      <dgm:prSet presAssocID="{FF2F34CA-A89F-4ED9-8764-E889961F4ED7}" presName="parentText" presStyleLbl="node1" presStyleIdx="0" presStyleCnt="0">
        <dgm:presLayoutVars>
          <dgm:chMax val="0"/>
          <dgm:bulletEnabled val="1"/>
        </dgm:presLayoutVars>
      </dgm:prSet>
      <dgm:spPr/>
    </dgm:pt>
    <dgm:pt modelId="{5958E7AA-1DF3-4F1E-9ED8-DD8C0E77FCD0}" type="pres">
      <dgm:prSet presAssocID="{FF2F34CA-A89F-4ED9-8764-E889961F4ED7}" presName="parentRect" presStyleLbl="alignNode1" presStyleIdx="0" presStyleCnt="3"/>
      <dgm:spPr/>
    </dgm:pt>
    <dgm:pt modelId="{89E1B75E-51D5-49E8-A8FE-3CF0B40F779B}" type="pres">
      <dgm:prSet presAssocID="{FF2F34CA-A89F-4ED9-8764-E889961F4ED7}" presName="adorn" presStyleLbl="fgAccFollowNode1" presStyleIdx="0" presStyleCnt="3" custLinFactNeighborX="576" custLinFactNeighborY="7213"/>
      <dgm:spPr/>
    </dgm:pt>
    <dgm:pt modelId="{17B410B5-C42E-498A-96FA-0D13E57CBF02}" type="pres">
      <dgm:prSet presAssocID="{F45BB6C7-14D7-4485-BC08-0E61AD885842}" presName="sibTrans" presStyleLbl="sibTrans2D1" presStyleIdx="0" presStyleCnt="0"/>
      <dgm:spPr/>
    </dgm:pt>
    <dgm:pt modelId="{7D324657-B851-46ED-A4AF-F38CA00CFD80}" type="pres">
      <dgm:prSet presAssocID="{39F00D43-175C-45CD-8918-C43E908B39AD}" presName="compNode" presStyleCnt="0"/>
      <dgm:spPr/>
    </dgm:pt>
    <dgm:pt modelId="{3477805D-EAE2-4613-A524-485540B4ACC1}" type="pres">
      <dgm:prSet presAssocID="{39F00D43-175C-45CD-8918-C43E908B39AD}" presName="childRect" presStyleLbl="bgAcc1" presStyleIdx="1" presStyleCnt="3">
        <dgm:presLayoutVars>
          <dgm:bulletEnabled val="1"/>
        </dgm:presLayoutVars>
      </dgm:prSet>
      <dgm:spPr/>
    </dgm:pt>
    <dgm:pt modelId="{9287ED7B-D69A-412B-9C6E-981FA3C58ED1}" type="pres">
      <dgm:prSet presAssocID="{39F00D43-175C-45CD-8918-C43E908B39AD}" presName="parentText" presStyleLbl="node1" presStyleIdx="0" presStyleCnt="0">
        <dgm:presLayoutVars>
          <dgm:chMax val="0"/>
          <dgm:bulletEnabled val="1"/>
        </dgm:presLayoutVars>
      </dgm:prSet>
      <dgm:spPr/>
    </dgm:pt>
    <dgm:pt modelId="{8A5FF613-4EBA-4335-B68F-3992C3894D62}" type="pres">
      <dgm:prSet presAssocID="{39F00D43-175C-45CD-8918-C43E908B39AD}" presName="parentRect" presStyleLbl="alignNode1" presStyleIdx="1" presStyleCnt="3"/>
      <dgm:spPr/>
    </dgm:pt>
    <dgm:pt modelId="{2003B199-5BF2-4D6F-B92B-75E621B51B96}" type="pres">
      <dgm:prSet presAssocID="{39F00D43-175C-45CD-8918-C43E908B39AD}" presName="adorn" presStyleLbl="fgAccFollowNode1" presStyleIdx="1" presStyleCnt="3"/>
      <dgm:spPr/>
    </dgm:pt>
    <dgm:pt modelId="{53E41EA7-18F0-4B7D-8D5C-91B981E91D42}" type="pres">
      <dgm:prSet presAssocID="{8BFC72AE-E9C8-49A9-86B9-B75328636C16}" presName="sibTrans" presStyleLbl="sibTrans2D1" presStyleIdx="0" presStyleCnt="0"/>
      <dgm:spPr/>
    </dgm:pt>
    <dgm:pt modelId="{518F199E-7AB9-43D9-A9CD-FDBD7C0CE047}" type="pres">
      <dgm:prSet presAssocID="{28257EEA-0119-4D6D-B896-CC729A5B2F22}" presName="compNode" presStyleCnt="0"/>
      <dgm:spPr/>
    </dgm:pt>
    <dgm:pt modelId="{34DE02A8-94D7-447D-A9AB-C081A35F4D20}" type="pres">
      <dgm:prSet presAssocID="{28257EEA-0119-4D6D-B896-CC729A5B2F22}" presName="childRect" presStyleLbl="bgAcc1" presStyleIdx="2" presStyleCnt="3">
        <dgm:presLayoutVars>
          <dgm:bulletEnabled val="1"/>
        </dgm:presLayoutVars>
      </dgm:prSet>
      <dgm:spPr/>
    </dgm:pt>
    <dgm:pt modelId="{40EC8CF7-CBD8-4593-A546-70BA23F71432}" type="pres">
      <dgm:prSet presAssocID="{28257EEA-0119-4D6D-B896-CC729A5B2F22}" presName="parentText" presStyleLbl="node1" presStyleIdx="0" presStyleCnt="0">
        <dgm:presLayoutVars>
          <dgm:chMax val="0"/>
          <dgm:bulletEnabled val="1"/>
        </dgm:presLayoutVars>
      </dgm:prSet>
      <dgm:spPr/>
    </dgm:pt>
    <dgm:pt modelId="{03DD3FF9-FE54-43DB-8661-FF09CF3F161A}" type="pres">
      <dgm:prSet presAssocID="{28257EEA-0119-4D6D-B896-CC729A5B2F22}" presName="parentRect" presStyleLbl="alignNode1" presStyleIdx="2" presStyleCnt="3"/>
      <dgm:spPr/>
    </dgm:pt>
    <dgm:pt modelId="{0FDEDA75-9A75-46FC-B6D0-ECAB1B5519B7}" type="pres">
      <dgm:prSet presAssocID="{28257EEA-0119-4D6D-B896-CC729A5B2F22}" presName="adorn" presStyleLbl="fgAccFollowNode1" presStyleIdx="2" presStyleCnt="3"/>
      <dgm:spPr/>
    </dgm:pt>
  </dgm:ptLst>
  <dgm:cxnLst>
    <dgm:cxn modelId="{E2CA9E12-96F7-4AFA-8219-419999D1634D}" type="presOf" srcId="{39F00D43-175C-45CD-8918-C43E908B39AD}" destId="{8A5FF613-4EBA-4335-B68F-3992C3894D62}" srcOrd="1" destOrd="0" presId="urn:microsoft.com/office/officeart/2005/8/layout/bList2"/>
    <dgm:cxn modelId="{B2493A1D-73D5-493F-98EC-86854FA27CFB}" type="presOf" srcId="{28257EEA-0119-4D6D-B896-CC729A5B2F22}" destId="{40EC8CF7-CBD8-4593-A546-70BA23F71432}" srcOrd="0" destOrd="0" presId="urn:microsoft.com/office/officeart/2005/8/layout/bList2"/>
    <dgm:cxn modelId="{E8CB422A-5B81-4FCA-87BC-60A85F85CC4A}" type="presOf" srcId="{0DCAC77D-9FEF-4CF1-AA26-6E492F662839}" destId="{34DE02A8-94D7-447D-A9AB-C081A35F4D20}" srcOrd="0" destOrd="0" presId="urn:microsoft.com/office/officeart/2005/8/layout/bList2"/>
    <dgm:cxn modelId="{45D70932-AC08-4B31-A9B6-A84E5B34FC18}" srcId="{FF2F34CA-A89F-4ED9-8764-E889961F4ED7}" destId="{1CE94898-BD4F-4857-8251-31D541B8813D}" srcOrd="0" destOrd="0" parTransId="{928BEBB1-98DF-4BA7-9280-A7430B50CEF4}" sibTransId="{D44BA20F-47C2-4251-8552-A7D12AC221B0}"/>
    <dgm:cxn modelId="{286DA032-78C0-441E-B4E4-09AEC1FADFA4}" srcId="{FD8B2323-01D9-4FC8-8BE0-3F94F787170E}" destId="{28257EEA-0119-4D6D-B896-CC729A5B2F22}" srcOrd="2" destOrd="0" parTransId="{7CDDFBC6-7548-429E-BE6A-5EE25256F0D4}" sibTransId="{B303C7E5-D4D4-48DB-BB69-29EDCBD824C4}"/>
    <dgm:cxn modelId="{377FF66E-3EA8-4D43-A706-949198B42B6D}" type="presOf" srcId="{28257EEA-0119-4D6D-B896-CC729A5B2F22}" destId="{03DD3FF9-FE54-43DB-8661-FF09CF3F161A}" srcOrd="1" destOrd="0" presId="urn:microsoft.com/office/officeart/2005/8/layout/bList2"/>
    <dgm:cxn modelId="{A06CBD73-C6F8-4893-B7F7-D41639D24A44}" type="presOf" srcId="{39F00D43-175C-45CD-8918-C43E908B39AD}" destId="{9287ED7B-D69A-412B-9C6E-981FA3C58ED1}" srcOrd="0" destOrd="0" presId="urn:microsoft.com/office/officeart/2005/8/layout/bList2"/>
    <dgm:cxn modelId="{2C09F974-E775-44C3-8A6F-425A8DD57EA1}" type="presOf" srcId="{FF2F34CA-A89F-4ED9-8764-E889961F4ED7}" destId="{5958E7AA-1DF3-4F1E-9ED8-DD8C0E77FCD0}" srcOrd="1" destOrd="0" presId="urn:microsoft.com/office/officeart/2005/8/layout/bList2"/>
    <dgm:cxn modelId="{B9E3D355-C43A-4BDD-8EDE-DC030C4A4882}" srcId="{39F00D43-175C-45CD-8918-C43E908B39AD}" destId="{15082587-88DE-41C4-BE2C-AED2A78A9014}" srcOrd="0" destOrd="0" parTransId="{BC11E31A-3C6D-4A79-AD17-78AE3FBDE141}" sibTransId="{042434EE-0878-44B5-933E-546D1502C8B2}"/>
    <dgm:cxn modelId="{24420884-8B6D-4816-B06F-EC1A91B84EBA}" type="presOf" srcId="{1CE94898-BD4F-4857-8251-31D541B8813D}" destId="{D3EDC142-4EF7-4EC8-B961-3D786206EE3E}" srcOrd="0" destOrd="0" presId="urn:microsoft.com/office/officeart/2005/8/layout/bList2"/>
    <dgm:cxn modelId="{F51DA4A0-1D3F-4394-A56E-E312CEE1BA55}" srcId="{28257EEA-0119-4D6D-B896-CC729A5B2F22}" destId="{0DCAC77D-9FEF-4CF1-AA26-6E492F662839}" srcOrd="0" destOrd="0" parTransId="{2084B52B-4F17-4AE5-B56C-5465BB79491A}" sibTransId="{9D672A74-4F79-4D58-AF22-093F55386D5E}"/>
    <dgm:cxn modelId="{5E6252A5-8E7E-4B9B-9896-332EAB652C36}" srcId="{FD8B2323-01D9-4FC8-8BE0-3F94F787170E}" destId="{39F00D43-175C-45CD-8918-C43E908B39AD}" srcOrd="1" destOrd="0" parTransId="{DE9EBBA4-6563-46C2-81EB-2194E6E53B2C}" sibTransId="{8BFC72AE-E9C8-49A9-86B9-B75328636C16}"/>
    <dgm:cxn modelId="{4A7E2DA6-9C31-45B0-9B0A-72060F673984}" type="presOf" srcId="{F45BB6C7-14D7-4485-BC08-0E61AD885842}" destId="{17B410B5-C42E-498A-96FA-0D13E57CBF02}" srcOrd="0" destOrd="0" presId="urn:microsoft.com/office/officeart/2005/8/layout/bList2"/>
    <dgm:cxn modelId="{D45EA8BC-4D44-4ED8-8EC6-63583EC014D1}" srcId="{FD8B2323-01D9-4FC8-8BE0-3F94F787170E}" destId="{FF2F34CA-A89F-4ED9-8764-E889961F4ED7}" srcOrd="0" destOrd="0" parTransId="{FB16A6F0-6DA9-4155-B482-803AD735EFE6}" sibTransId="{F45BB6C7-14D7-4485-BC08-0E61AD885842}"/>
    <dgm:cxn modelId="{34BDC7BC-E9FE-4B49-8142-C099EC62EBBA}" type="presOf" srcId="{FF2F34CA-A89F-4ED9-8764-E889961F4ED7}" destId="{5864A8AE-AB79-4757-B197-DD179CC7BB96}" srcOrd="0" destOrd="0" presId="urn:microsoft.com/office/officeart/2005/8/layout/bList2"/>
    <dgm:cxn modelId="{85E9E0D6-4152-4626-AEBA-008BE0A4D1E6}" type="presOf" srcId="{8BFC72AE-E9C8-49A9-86B9-B75328636C16}" destId="{53E41EA7-18F0-4B7D-8D5C-91B981E91D42}" srcOrd="0" destOrd="0" presId="urn:microsoft.com/office/officeart/2005/8/layout/bList2"/>
    <dgm:cxn modelId="{A024CFE6-371B-43E4-8AB4-DB56323E5924}" type="presOf" srcId="{FD8B2323-01D9-4FC8-8BE0-3F94F787170E}" destId="{8C6BA865-B4B9-4192-A0C2-7488624B73AB}" srcOrd="0" destOrd="0" presId="urn:microsoft.com/office/officeart/2005/8/layout/bList2"/>
    <dgm:cxn modelId="{C541D9F2-E084-488E-99CE-E174CAD80C26}" type="presOf" srcId="{15082587-88DE-41C4-BE2C-AED2A78A9014}" destId="{3477805D-EAE2-4613-A524-485540B4ACC1}" srcOrd="0" destOrd="0" presId="urn:microsoft.com/office/officeart/2005/8/layout/bList2"/>
    <dgm:cxn modelId="{627FC7A2-A42E-48B2-BD84-394F158A6406}" type="presParOf" srcId="{8C6BA865-B4B9-4192-A0C2-7488624B73AB}" destId="{A41FD21D-7C95-4541-AA7B-93E17B6D543F}" srcOrd="0" destOrd="0" presId="urn:microsoft.com/office/officeart/2005/8/layout/bList2"/>
    <dgm:cxn modelId="{5392CB9B-266C-4406-A86D-94DFB7480C31}" type="presParOf" srcId="{A41FD21D-7C95-4541-AA7B-93E17B6D543F}" destId="{D3EDC142-4EF7-4EC8-B961-3D786206EE3E}" srcOrd="0" destOrd="0" presId="urn:microsoft.com/office/officeart/2005/8/layout/bList2"/>
    <dgm:cxn modelId="{246CFA47-7AD9-44B3-A3BE-0AEA47455BEA}" type="presParOf" srcId="{A41FD21D-7C95-4541-AA7B-93E17B6D543F}" destId="{5864A8AE-AB79-4757-B197-DD179CC7BB96}" srcOrd="1" destOrd="0" presId="urn:microsoft.com/office/officeart/2005/8/layout/bList2"/>
    <dgm:cxn modelId="{B0104CDF-63A5-4EBC-AC7D-7C8C42F1875B}" type="presParOf" srcId="{A41FD21D-7C95-4541-AA7B-93E17B6D543F}" destId="{5958E7AA-1DF3-4F1E-9ED8-DD8C0E77FCD0}" srcOrd="2" destOrd="0" presId="urn:microsoft.com/office/officeart/2005/8/layout/bList2"/>
    <dgm:cxn modelId="{D5EA00F2-1C21-4FD0-B9C7-4CA3F49B1EA4}" type="presParOf" srcId="{A41FD21D-7C95-4541-AA7B-93E17B6D543F}" destId="{89E1B75E-51D5-49E8-A8FE-3CF0B40F779B}" srcOrd="3" destOrd="0" presId="urn:microsoft.com/office/officeart/2005/8/layout/bList2"/>
    <dgm:cxn modelId="{797CF3BF-9A25-4105-9149-BA16AAFEC2A6}" type="presParOf" srcId="{8C6BA865-B4B9-4192-A0C2-7488624B73AB}" destId="{17B410B5-C42E-498A-96FA-0D13E57CBF02}" srcOrd="1" destOrd="0" presId="urn:microsoft.com/office/officeart/2005/8/layout/bList2"/>
    <dgm:cxn modelId="{606D1F08-8FCE-45B5-B25C-C11132018582}" type="presParOf" srcId="{8C6BA865-B4B9-4192-A0C2-7488624B73AB}" destId="{7D324657-B851-46ED-A4AF-F38CA00CFD80}" srcOrd="2" destOrd="0" presId="urn:microsoft.com/office/officeart/2005/8/layout/bList2"/>
    <dgm:cxn modelId="{072C2F29-60E4-4152-958B-27E01D0D75C2}" type="presParOf" srcId="{7D324657-B851-46ED-A4AF-F38CA00CFD80}" destId="{3477805D-EAE2-4613-A524-485540B4ACC1}" srcOrd="0" destOrd="0" presId="urn:microsoft.com/office/officeart/2005/8/layout/bList2"/>
    <dgm:cxn modelId="{53397DC7-6F22-454D-A6D7-EDC9E508D8C3}" type="presParOf" srcId="{7D324657-B851-46ED-A4AF-F38CA00CFD80}" destId="{9287ED7B-D69A-412B-9C6E-981FA3C58ED1}" srcOrd="1" destOrd="0" presId="urn:microsoft.com/office/officeart/2005/8/layout/bList2"/>
    <dgm:cxn modelId="{89C11872-5EB9-40F4-AA61-FC1B3A2F2063}" type="presParOf" srcId="{7D324657-B851-46ED-A4AF-F38CA00CFD80}" destId="{8A5FF613-4EBA-4335-B68F-3992C3894D62}" srcOrd="2" destOrd="0" presId="urn:microsoft.com/office/officeart/2005/8/layout/bList2"/>
    <dgm:cxn modelId="{7C2D6B5D-A342-4B2E-B18A-7C47DC6D6606}" type="presParOf" srcId="{7D324657-B851-46ED-A4AF-F38CA00CFD80}" destId="{2003B199-5BF2-4D6F-B92B-75E621B51B96}" srcOrd="3" destOrd="0" presId="urn:microsoft.com/office/officeart/2005/8/layout/bList2"/>
    <dgm:cxn modelId="{2508A340-7DFD-49CC-9E93-EE47C4E2992E}" type="presParOf" srcId="{8C6BA865-B4B9-4192-A0C2-7488624B73AB}" destId="{53E41EA7-18F0-4B7D-8D5C-91B981E91D42}" srcOrd="3" destOrd="0" presId="urn:microsoft.com/office/officeart/2005/8/layout/bList2"/>
    <dgm:cxn modelId="{8C08F01F-3FF0-4ED4-8925-D0BAA7C06D60}" type="presParOf" srcId="{8C6BA865-B4B9-4192-A0C2-7488624B73AB}" destId="{518F199E-7AB9-43D9-A9CD-FDBD7C0CE047}" srcOrd="4" destOrd="0" presId="urn:microsoft.com/office/officeart/2005/8/layout/bList2"/>
    <dgm:cxn modelId="{67918BC8-54BB-43D8-A248-7543A5065229}" type="presParOf" srcId="{518F199E-7AB9-43D9-A9CD-FDBD7C0CE047}" destId="{34DE02A8-94D7-447D-A9AB-C081A35F4D20}" srcOrd="0" destOrd="0" presId="urn:microsoft.com/office/officeart/2005/8/layout/bList2"/>
    <dgm:cxn modelId="{4F148C8A-D133-40BD-B5F3-213567A7D6FF}" type="presParOf" srcId="{518F199E-7AB9-43D9-A9CD-FDBD7C0CE047}" destId="{40EC8CF7-CBD8-4593-A546-70BA23F71432}" srcOrd="1" destOrd="0" presId="urn:microsoft.com/office/officeart/2005/8/layout/bList2"/>
    <dgm:cxn modelId="{E85AFDA7-561C-4553-9493-C58BC314341C}" type="presParOf" srcId="{518F199E-7AB9-43D9-A9CD-FDBD7C0CE047}" destId="{03DD3FF9-FE54-43DB-8661-FF09CF3F161A}" srcOrd="2" destOrd="0" presId="urn:microsoft.com/office/officeart/2005/8/layout/bList2"/>
    <dgm:cxn modelId="{6BDC0A51-043F-4B58-8EDD-808837A76EF6}" type="presParOf" srcId="{518F199E-7AB9-43D9-A9CD-FDBD7C0CE047}" destId="{0FDEDA75-9A75-46FC-B6D0-ECAB1B5519B7}" srcOrd="3" destOrd="0" presId="urn:microsoft.com/office/officeart/2005/8/layout/b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2FE74-7A42-419E-9E84-154755D20E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1B23BFB-9068-4647-82F2-72E54637045A}">
      <dgm:prSet phldrT="[文本]"/>
      <dgm:spPr/>
      <dgm:t>
        <a:bodyPr/>
        <a:lstStyle/>
        <a:p>
          <a:r>
            <a:rPr lang="en-US" altLang="zh-CN" dirty="0"/>
            <a:t>XHR</a:t>
          </a:r>
          <a:endParaRPr lang="zh-CN" altLang="en-US" dirty="0"/>
        </a:p>
      </dgm:t>
    </dgm:pt>
    <dgm:pt modelId="{150BCF99-1FEB-4B29-BFDB-AE725D873350}" type="parTrans" cxnId="{883585AD-1068-4B55-8F3B-D2A428241343}">
      <dgm:prSet/>
      <dgm:spPr/>
      <dgm:t>
        <a:bodyPr/>
        <a:lstStyle/>
        <a:p>
          <a:endParaRPr lang="zh-CN" altLang="en-US"/>
        </a:p>
      </dgm:t>
    </dgm:pt>
    <dgm:pt modelId="{A517A8FA-9017-4483-923F-55336975689B}" type="sibTrans" cxnId="{883585AD-1068-4B55-8F3B-D2A428241343}">
      <dgm:prSet/>
      <dgm:spPr/>
      <dgm:t>
        <a:bodyPr/>
        <a:lstStyle/>
        <a:p>
          <a:endParaRPr lang="zh-CN" altLang="en-US"/>
        </a:p>
      </dgm:t>
    </dgm:pt>
    <dgm:pt modelId="{D487C3A0-AEC5-40EA-B429-33AA66AFFB5F}">
      <dgm:prSet phldrT="[文本]"/>
      <dgm:spPr/>
      <dgm:t>
        <a:bodyPr/>
        <a:lstStyle/>
        <a:p>
          <a:pPr>
            <a:buFontTx/>
            <a:buNone/>
          </a:pPr>
          <a:r>
            <a:rPr lang="zh-CN" altLang="en-US" dirty="0"/>
            <a:t>重写</a:t>
          </a:r>
          <a:r>
            <a:rPr lang="en-US" altLang="zh-CN" dirty="0" err="1"/>
            <a:t>XHRHttpRequest</a:t>
          </a:r>
          <a:endParaRPr lang="zh-CN" altLang="en-US" dirty="0"/>
        </a:p>
      </dgm:t>
    </dgm:pt>
    <dgm:pt modelId="{F77AF0E8-5C77-462F-AF3E-D0990E5BC06A}" type="parTrans" cxnId="{F8EEA095-2627-4BD8-8804-1CF8E6326F3A}">
      <dgm:prSet/>
      <dgm:spPr/>
      <dgm:t>
        <a:bodyPr/>
        <a:lstStyle/>
        <a:p>
          <a:endParaRPr lang="zh-CN" altLang="en-US"/>
        </a:p>
      </dgm:t>
    </dgm:pt>
    <dgm:pt modelId="{AF30D4DA-9F49-4C38-A6FC-CFBB81E1551D}" type="sibTrans" cxnId="{F8EEA095-2627-4BD8-8804-1CF8E6326F3A}">
      <dgm:prSet/>
      <dgm:spPr/>
      <dgm:t>
        <a:bodyPr/>
        <a:lstStyle/>
        <a:p>
          <a:endParaRPr lang="zh-CN" altLang="en-US"/>
        </a:p>
      </dgm:t>
    </dgm:pt>
    <dgm:pt modelId="{C13B9717-F656-4813-8173-244C35D38FC2}">
      <dgm:prSet phldrT="[文本]"/>
      <dgm:spPr/>
      <dgm:t>
        <a:bodyPr/>
        <a:lstStyle/>
        <a:p>
          <a:r>
            <a:rPr lang="en-US" altLang="zh-CN" dirty="0"/>
            <a:t>Fetch</a:t>
          </a:r>
          <a:endParaRPr lang="zh-CN" altLang="en-US" dirty="0"/>
        </a:p>
      </dgm:t>
    </dgm:pt>
    <dgm:pt modelId="{BC46836A-1CC7-41B8-B37C-48401E0A71E2}" type="parTrans" cxnId="{83818DB8-FEFD-4863-95C8-1BBD35A6F3BD}">
      <dgm:prSet/>
      <dgm:spPr/>
      <dgm:t>
        <a:bodyPr/>
        <a:lstStyle/>
        <a:p>
          <a:endParaRPr lang="zh-CN" altLang="en-US"/>
        </a:p>
      </dgm:t>
    </dgm:pt>
    <dgm:pt modelId="{E888E9B3-01F7-49E6-A078-184112155618}" type="sibTrans" cxnId="{83818DB8-FEFD-4863-95C8-1BBD35A6F3BD}">
      <dgm:prSet/>
      <dgm:spPr/>
      <dgm:t>
        <a:bodyPr/>
        <a:lstStyle/>
        <a:p>
          <a:endParaRPr lang="zh-CN" altLang="en-US"/>
        </a:p>
      </dgm:t>
    </dgm:pt>
    <dgm:pt modelId="{EE9F8248-7EB0-4064-8721-AB33E1D4D55B}">
      <dgm:prSet phldrT="[文本]"/>
      <dgm:spPr/>
      <dgm:t>
        <a:bodyPr/>
        <a:lstStyle/>
        <a:p>
          <a:pPr>
            <a:buNone/>
          </a:pPr>
          <a:r>
            <a:rPr lang="zh-CN" altLang="en-US" dirty="0"/>
            <a:t>重写</a:t>
          </a:r>
          <a:r>
            <a:rPr lang="en-US" altLang="zh-CN" dirty="0"/>
            <a:t>fetch</a:t>
          </a:r>
          <a:endParaRPr lang="zh-CN" altLang="en-US" dirty="0"/>
        </a:p>
      </dgm:t>
    </dgm:pt>
    <dgm:pt modelId="{4F218CE0-2ED5-4575-86A3-0CE3695C516D}" type="parTrans" cxnId="{B252A88C-9626-44D0-9E7D-20071D158586}">
      <dgm:prSet/>
      <dgm:spPr/>
      <dgm:t>
        <a:bodyPr/>
        <a:lstStyle/>
        <a:p>
          <a:endParaRPr lang="zh-CN" altLang="en-US"/>
        </a:p>
      </dgm:t>
    </dgm:pt>
    <dgm:pt modelId="{8F53E2EE-8D1D-4E46-ACAB-65831DF0F536}" type="sibTrans" cxnId="{B252A88C-9626-44D0-9E7D-20071D158586}">
      <dgm:prSet/>
      <dgm:spPr/>
      <dgm:t>
        <a:bodyPr/>
        <a:lstStyle/>
        <a:p>
          <a:endParaRPr lang="zh-CN" altLang="en-US"/>
        </a:p>
      </dgm:t>
    </dgm:pt>
    <dgm:pt modelId="{0354CD45-D8BA-48B5-89B1-4F53654F1FF4}" type="pres">
      <dgm:prSet presAssocID="{4852FE74-7A42-419E-9E84-154755D20E3E}" presName="linear" presStyleCnt="0">
        <dgm:presLayoutVars>
          <dgm:animLvl val="lvl"/>
          <dgm:resizeHandles val="exact"/>
        </dgm:presLayoutVars>
      </dgm:prSet>
      <dgm:spPr/>
    </dgm:pt>
    <dgm:pt modelId="{6E4E5EF2-A663-4508-AEDF-2EEF00FEE792}" type="pres">
      <dgm:prSet presAssocID="{01B23BFB-9068-4647-82F2-72E54637045A}" presName="parentText" presStyleLbl="node1" presStyleIdx="0" presStyleCnt="2">
        <dgm:presLayoutVars>
          <dgm:chMax val="0"/>
          <dgm:bulletEnabled val="1"/>
        </dgm:presLayoutVars>
      </dgm:prSet>
      <dgm:spPr/>
    </dgm:pt>
    <dgm:pt modelId="{7092DFA8-AB7F-4DC9-817B-0A3F04D3EF4F}" type="pres">
      <dgm:prSet presAssocID="{01B23BFB-9068-4647-82F2-72E54637045A}" presName="childText" presStyleLbl="revTx" presStyleIdx="0" presStyleCnt="2">
        <dgm:presLayoutVars>
          <dgm:bulletEnabled val="1"/>
        </dgm:presLayoutVars>
      </dgm:prSet>
      <dgm:spPr/>
    </dgm:pt>
    <dgm:pt modelId="{1F4FB2C4-1FEA-449A-8822-2EE1A56B2B8F}" type="pres">
      <dgm:prSet presAssocID="{C13B9717-F656-4813-8173-244C35D38FC2}" presName="parentText" presStyleLbl="node1" presStyleIdx="1" presStyleCnt="2">
        <dgm:presLayoutVars>
          <dgm:chMax val="0"/>
          <dgm:bulletEnabled val="1"/>
        </dgm:presLayoutVars>
      </dgm:prSet>
      <dgm:spPr/>
    </dgm:pt>
    <dgm:pt modelId="{B1BDA1FD-02B5-4615-819F-4ABCD2E8C1BA}" type="pres">
      <dgm:prSet presAssocID="{C13B9717-F656-4813-8173-244C35D38FC2}" presName="childText" presStyleLbl="revTx" presStyleIdx="1" presStyleCnt="2">
        <dgm:presLayoutVars>
          <dgm:bulletEnabled val="1"/>
        </dgm:presLayoutVars>
      </dgm:prSet>
      <dgm:spPr/>
    </dgm:pt>
  </dgm:ptLst>
  <dgm:cxnLst>
    <dgm:cxn modelId="{CB85861D-C414-4533-86E1-439B97C2A457}" type="presOf" srcId="{01B23BFB-9068-4647-82F2-72E54637045A}" destId="{6E4E5EF2-A663-4508-AEDF-2EEF00FEE792}" srcOrd="0" destOrd="0" presId="urn:microsoft.com/office/officeart/2005/8/layout/vList2"/>
    <dgm:cxn modelId="{6165433C-5D05-4F3E-B91B-801A4806D14F}" type="presOf" srcId="{D487C3A0-AEC5-40EA-B429-33AA66AFFB5F}" destId="{7092DFA8-AB7F-4DC9-817B-0A3F04D3EF4F}" srcOrd="0" destOrd="0" presId="urn:microsoft.com/office/officeart/2005/8/layout/vList2"/>
    <dgm:cxn modelId="{F32F0B70-901B-42F0-A6B4-089F6EF35C4D}" type="presOf" srcId="{C13B9717-F656-4813-8173-244C35D38FC2}" destId="{1F4FB2C4-1FEA-449A-8822-2EE1A56B2B8F}" srcOrd="0" destOrd="0" presId="urn:microsoft.com/office/officeart/2005/8/layout/vList2"/>
    <dgm:cxn modelId="{6E5FE054-FACA-4611-8D50-3B08F40B0C8B}" type="presOf" srcId="{EE9F8248-7EB0-4064-8721-AB33E1D4D55B}" destId="{B1BDA1FD-02B5-4615-819F-4ABCD2E8C1BA}" srcOrd="0" destOrd="0" presId="urn:microsoft.com/office/officeart/2005/8/layout/vList2"/>
    <dgm:cxn modelId="{B252A88C-9626-44D0-9E7D-20071D158586}" srcId="{C13B9717-F656-4813-8173-244C35D38FC2}" destId="{EE9F8248-7EB0-4064-8721-AB33E1D4D55B}" srcOrd="0" destOrd="0" parTransId="{4F218CE0-2ED5-4575-86A3-0CE3695C516D}" sibTransId="{8F53E2EE-8D1D-4E46-ACAB-65831DF0F536}"/>
    <dgm:cxn modelId="{F8EEA095-2627-4BD8-8804-1CF8E6326F3A}" srcId="{01B23BFB-9068-4647-82F2-72E54637045A}" destId="{D487C3A0-AEC5-40EA-B429-33AA66AFFB5F}" srcOrd="0" destOrd="0" parTransId="{F77AF0E8-5C77-462F-AF3E-D0990E5BC06A}" sibTransId="{AF30D4DA-9F49-4C38-A6FC-CFBB81E1551D}"/>
    <dgm:cxn modelId="{B3FF19A5-73E2-4DAA-AE90-7C1FBDE87EEA}" type="presOf" srcId="{4852FE74-7A42-419E-9E84-154755D20E3E}" destId="{0354CD45-D8BA-48B5-89B1-4F53654F1FF4}" srcOrd="0" destOrd="0" presId="urn:microsoft.com/office/officeart/2005/8/layout/vList2"/>
    <dgm:cxn modelId="{883585AD-1068-4B55-8F3B-D2A428241343}" srcId="{4852FE74-7A42-419E-9E84-154755D20E3E}" destId="{01B23BFB-9068-4647-82F2-72E54637045A}" srcOrd="0" destOrd="0" parTransId="{150BCF99-1FEB-4B29-BFDB-AE725D873350}" sibTransId="{A517A8FA-9017-4483-923F-55336975689B}"/>
    <dgm:cxn modelId="{83818DB8-FEFD-4863-95C8-1BBD35A6F3BD}" srcId="{4852FE74-7A42-419E-9E84-154755D20E3E}" destId="{C13B9717-F656-4813-8173-244C35D38FC2}" srcOrd="1" destOrd="0" parTransId="{BC46836A-1CC7-41B8-B37C-48401E0A71E2}" sibTransId="{E888E9B3-01F7-49E6-A078-184112155618}"/>
    <dgm:cxn modelId="{7D71E278-7632-40BD-AE40-E2F6C7ECE841}" type="presParOf" srcId="{0354CD45-D8BA-48B5-89B1-4F53654F1FF4}" destId="{6E4E5EF2-A663-4508-AEDF-2EEF00FEE792}" srcOrd="0" destOrd="0" presId="urn:microsoft.com/office/officeart/2005/8/layout/vList2"/>
    <dgm:cxn modelId="{0096516E-955D-43CD-A26D-A267B1F2A511}" type="presParOf" srcId="{0354CD45-D8BA-48B5-89B1-4F53654F1FF4}" destId="{7092DFA8-AB7F-4DC9-817B-0A3F04D3EF4F}" srcOrd="1" destOrd="0" presId="urn:microsoft.com/office/officeart/2005/8/layout/vList2"/>
    <dgm:cxn modelId="{E2DD28EA-9ADE-47E5-AEE5-C605A7D4D0E9}" type="presParOf" srcId="{0354CD45-D8BA-48B5-89B1-4F53654F1FF4}" destId="{1F4FB2C4-1FEA-449A-8822-2EE1A56B2B8F}" srcOrd="2" destOrd="0" presId="urn:microsoft.com/office/officeart/2005/8/layout/vList2"/>
    <dgm:cxn modelId="{1397BE5B-32BA-4206-AE50-736BA0C59D05}" type="presParOf" srcId="{0354CD45-D8BA-48B5-89B1-4F53654F1FF4}" destId="{B1BDA1FD-02B5-4615-819F-4ABCD2E8C1BA}" srcOrd="3"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5EAA8D-D63E-4B7A-A806-C4F52B3205C5}"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2D2F58CE-726A-4374-97D3-54FAB046052A}">
      <dgm:prSet phldrT="[文本]"/>
      <dgm:spPr/>
      <dgm:t>
        <a:bodyPr/>
        <a:lstStyle/>
        <a:p>
          <a:r>
            <a:rPr lang="en-US" altLang="zh-CN" dirty="0"/>
            <a:t>paint</a:t>
          </a:r>
          <a:endParaRPr lang="zh-CN" altLang="en-US" dirty="0"/>
        </a:p>
      </dgm:t>
    </dgm:pt>
    <dgm:pt modelId="{2221308A-1A35-4279-A506-72378678D483}" type="parTrans" cxnId="{3C8BAAAB-E8E6-4162-AE1C-BD5C47570E91}">
      <dgm:prSet/>
      <dgm:spPr/>
      <dgm:t>
        <a:bodyPr/>
        <a:lstStyle/>
        <a:p>
          <a:endParaRPr lang="zh-CN" altLang="en-US"/>
        </a:p>
      </dgm:t>
    </dgm:pt>
    <dgm:pt modelId="{E5879078-AB02-44B7-AB33-E9C722318B34}" type="sibTrans" cxnId="{3C8BAAAB-E8E6-4162-AE1C-BD5C47570E91}">
      <dgm:prSet/>
      <dgm:spPr/>
      <dgm:t>
        <a:bodyPr/>
        <a:lstStyle/>
        <a:p>
          <a:endParaRPr lang="zh-CN" altLang="en-US"/>
        </a:p>
      </dgm:t>
    </dgm:pt>
    <dgm:pt modelId="{D26C771D-590D-4E43-8F1B-768154EADD7C}">
      <dgm:prSet phldrT="[文本]" custT="1"/>
      <dgm:spPr/>
      <dgm:t>
        <a:bodyPr/>
        <a:lstStyle/>
        <a:p>
          <a:r>
            <a:rPr lang="en-US" altLang="zh-CN" sz="900" dirty="0"/>
            <a:t>FP  </a:t>
          </a:r>
          <a:r>
            <a:rPr lang="zh-CN" altLang="en-US" sz="900" dirty="0"/>
            <a:t>页面首次绘制时间</a:t>
          </a:r>
        </a:p>
      </dgm:t>
    </dgm:pt>
    <dgm:pt modelId="{59B1B6F4-66E3-4EA9-8813-065EFD013E60}" type="parTrans" cxnId="{D4AD4AA1-C5FB-40D7-BD69-4260A5DDD19E}">
      <dgm:prSet/>
      <dgm:spPr/>
      <dgm:t>
        <a:bodyPr/>
        <a:lstStyle/>
        <a:p>
          <a:endParaRPr lang="zh-CN" altLang="en-US"/>
        </a:p>
      </dgm:t>
    </dgm:pt>
    <dgm:pt modelId="{9799FBF7-1733-4698-8535-030B4F07E84C}" type="sibTrans" cxnId="{D4AD4AA1-C5FB-40D7-BD69-4260A5DDD19E}">
      <dgm:prSet/>
      <dgm:spPr/>
      <dgm:t>
        <a:bodyPr/>
        <a:lstStyle/>
        <a:p>
          <a:endParaRPr lang="zh-CN" altLang="en-US"/>
        </a:p>
      </dgm:t>
    </dgm:pt>
    <dgm:pt modelId="{FB1F1060-A5EC-4D16-A663-2154835E44A0}">
      <dgm:prSet phldrT="[文本]" custT="1"/>
      <dgm:spPr/>
      <dgm:t>
        <a:bodyPr/>
        <a:lstStyle/>
        <a:p>
          <a:r>
            <a:rPr lang="en-US" altLang="zh-CN" sz="900" dirty="0"/>
            <a:t>FCP  </a:t>
          </a:r>
          <a:r>
            <a:rPr lang="zh-CN" altLang="en-US" sz="900" dirty="0"/>
            <a:t>页面首次有内容绘制的时间</a:t>
          </a:r>
        </a:p>
      </dgm:t>
    </dgm:pt>
    <dgm:pt modelId="{CAEB36CB-0C8F-4D1C-80F8-8DB370159B8A}" type="parTrans" cxnId="{ECCAEE7A-CC74-42EB-98E2-D49298BF7C37}">
      <dgm:prSet/>
      <dgm:spPr/>
      <dgm:t>
        <a:bodyPr/>
        <a:lstStyle/>
        <a:p>
          <a:endParaRPr lang="zh-CN" altLang="en-US"/>
        </a:p>
      </dgm:t>
    </dgm:pt>
    <dgm:pt modelId="{557B52FA-5B87-43E9-B533-1E797B8D1E22}" type="sibTrans" cxnId="{ECCAEE7A-CC74-42EB-98E2-D49298BF7C37}">
      <dgm:prSet/>
      <dgm:spPr/>
      <dgm:t>
        <a:bodyPr/>
        <a:lstStyle/>
        <a:p>
          <a:endParaRPr lang="zh-CN" altLang="en-US"/>
        </a:p>
      </dgm:t>
    </dgm:pt>
    <dgm:pt modelId="{4035912D-1608-4310-A465-C94A6AD0E9E8}">
      <dgm:prSet phldrT="[文本]"/>
      <dgm:spPr/>
      <dgm:t>
        <a:bodyPr/>
        <a:lstStyle/>
        <a:p>
          <a:r>
            <a:rPr lang="en-US" altLang="zh-CN" dirty="0"/>
            <a:t>timing</a:t>
          </a:r>
          <a:endParaRPr lang="zh-CN" altLang="en-US" dirty="0"/>
        </a:p>
      </dgm:t>
    </dgm:pt>
    <dgm:pt modelId="{FA8B89A3-61FB-43C1-8A24-4E576F2E93DE}" type="parTrans" cxnId="{34F0F76C-1C26-4572-8953-7E17C3FADECD}">
      <dgm:prSet/>
      <dgm:spPr/>
      <dgm:t>
        <a:bodyPr/>
        <a:lstStyle/>
        <a:p>
          <a:endParaRPr lang="zh-CN" altLang="en-US"/>
        </a:p>
      </dgm:t>
    </dgm:pt>
    <dgm:pt modelId="{A021F974-81DF-4A85-AC78-56C93C6AFA51}" type="sibTrans" cxnId="{34F0F76C-1C26-4572-8953-7E17C3FADECD}">
      <dgm:prSet/>
      <dgm:spPr/>
      <dgm:t>
        <a:bodyPr/>
        <a:lstStyle/>
        <a:p>
          <a:endParaRPr lang="zh-CN" altLang="en-US"/>
        </a:p>
      </dgm:t>
    </dgm:pt>
    <dgm:pt modelId="{3F572C0D-8F96-4F98-B47F-6F3C1623455C}">
      <dgm:prSet phldrT="[文本]"/>
      <dgm:spPr/>
      <dgm:t>
        <a:bodyPr/>
        <a:lstStyle/>
        <a:p>
          <a:pPr algn="ctr"/>
          <a:r>
            <a:rPr lang="en-US" altLang="zh-CN" dirty="0"/>
            <a:t>DNS</a:t>
          </a:r>
          <a:endParaRPr lang="zh-CN" altLang="en-US" dirty="0"/>
        </a:p>
      </dgm:t>
    </dgm:pt>
    <dgm:pt modelId="{C8094DC7-EA3A-4FB9-8AA7-5A0889625D38}" type="parTrans" cxnId="{6666E45A-EC5F-4873-B210-EA46E12478D0}">
      <dgm:prSet/>
      <dgm:spPr/>
      <dgm:t>
        <a:bodyPr/>
        <a:lstStyle/>
        <a:p>
          <a:endParaRPr lang="zh-CN" altLang="en-US"/>
        </a:p>
      </dgm:t>
    </dgm:pt>
    <dgm:pt modelId="{131871AB-378E-4FA7-8E16-7193C67EF417}" type="sibTrans" cxnId="{6666E45A-EC5F-4873-B210-EA46E12478D0}">
      <dgm:prSet/>
      <dgm:spPr/>
      <dgm:t>
        <a:bodyPr/>
        <a:lstStyle/>
        <a:p>
          <a:endParaRPr lang="zh-CN" altLang="en-US"/>
        </a:p>
      </dgm:t>
    </dgm:pt>
    <dgm:pt modelId="{3F0058D7-8CE2-4947-8FA0-770D5FABA7F0}">
      <dgm:prSet phldrT="[文本]"/>
      <dgm:spPr/>
      <dgm:t>
        <a:bodyPr/>
        <a:lstStyle/>
        <a:p>
          <a:pPr algn="ctr"/>
          <a:r>
            <a:rPr lang="en-US" altLang="zh-CN" dirty="0" err="1"/>
            <a:t>TCPConenct</a:t>
          </a:r>
          <a:endParaRPr lang="zh-CN" altLang="en-US" dirty="0"/>
        </a:p>
      </dgm:t>
    </dgm:pt>
    <dgm:pt modelId="{E5F1201E-51D6-443F-A7A2-595D50731A00}" type="parTrans" cxnId="{36F8B6B6-8F8F-4B85-B546-601D0801B815}">
      <dgm:prSet/>
      <dgm:spPr/>
      <dgm:t>
        <a:bodyPr/>
        <a:lstStyle/>
        <a:p>
          <a:endParaRPr lang="zh-CN" altLang="en-US"/>
        </a:p>
      </dgm:t>
    </dgm:pt>
    <dgm:pt modelId="{55E19F58-791A-4653-AB87-A1A2D876E9E5}" type="sibTrans" cxnId="{36F8B6B6-8F8F-4B85-B546-601D0801B815}">
      <dgm:prSet/>
      <dgm:spPr/>
      <dgm:t>
        <a:bodyPr/>
        <a:lstStyle/>
        <a:p>
          <a:endParaRPr lang="zh-CN" altLang="en-US"/>
        </a:p>
      </dgm:t>
    </dgm:pt>
    <dgm:pt modelId="{607198BA-5037-4A53-AC2B-3E06E0EEF196}">
      <dgm:prSet phldrT="[文本]" custT="1"/>
      <dgm:spPr/>
      <dgm:t>
        <a:bodyPr/>
        <a:lstStyle/>
        <a:p>
          <a:r>
            <a:rPr lang="en-US" altLang="zh-CN" sz="900" dirty="0"/>
            <a:t>LCP </a:t>
          </a:r>
          <a:r>
            <a:rPr lang="zh-CN" altLang="en-US" sz="900" dirty="0"/>
            <a:t>最大内容绘制事件</a:t>
          </a:r>
        </a:p>
      </dgm:t>
    </dgm:pt>
    <dgm:pt modelId="{56A29E6D-0AAB-418B-8E94-CE4896E1940D}" type="parTrans" cxnId="{A26687F4-5D8F-4881-BD06-0D56BFE6021E}">
      <dgm:prSet/>
      <dgm:spPr/>
      <dgm:t>
        <a:bodyPr/>
        <a:lstStyle/>
        <a:p>
          <a:endParaRPr lang="zh-CN" altLang="en-US"/>
        </a:p>
      </dgm:t>
    </dgm:pt>
    <dgm:pt modelId="{9876D21E-88EB-4DC6-8DA4-D5C498A6D890}" type="sibTrans" cxnId="{A26687F4-5D8F-4881-BD06-0D56BFE6021E}">
      <dgm:prSet/>
      <dgm:spPr/>
      <dgm:t>
        <a:bodyPr/>
        <a:lstStyle/>
        <a:p>
          <a:endParaRPr lang="zh-CN" altLang="en-US"/>
        </a:p>
      </dgm:t>
    </dgm:pt>
    <dgm:pt modelId="{55F396AB-C1F0-4CAC-8721-3F278812F370}">
      <dgm:prSet phldrT="[文本]" custT="1"/>
      <dgm:spPr/>
      <dgm:t>
        <a:bodyPr/>
        <a:lstStyle/>
        <a:p>
          <a:r>
            <a:rPr lang="en-US" altLang="zh-CN" sz="900" dirty="0"/>
            <a:t>CLS </a:t>
          </a:r>
          <a:r>
            <a:rPr lang="zh-CN" altLang="en-US" sz="900" dirty="0"/>
            <a:t>累计位移偏移</a:t>
          </a:r>
        </a:p>
      </dgm:t>
    </dgm:pt>
    <dgm:pt modelId="{BC592160-C386-4CA0-A08D-A1AE7CBA1EBD}" type="parTrans" cxnId="{255DCFBE-0437-4B72-ABCA-C00704F73AB2}">
      <dgm:prSet/>
      <dgm:spPr/>
      <dgm:t>
        <a:bodyPr/>
        <a:lstStyle/>
        <a:p>
          <a:endParaRPr lang="zh-CN" altLang="en-US"/>
        </a:p>
      </dgm:t>
    </dgm:pt>
    <dgm:pt modelId="{3E81FE66-8CF9-46C8-B9F6-2161D2873CAB}" type="sibTrans" cxnId="{255DCFBE-0437-4B72-ABCA-C00704F73AB2}">
      <dgm:prSet/>
      <dgm:spPr/>
      <dgm:t>
        <a:bodyPr/>
        <a:lstStyle/>
        <a:p>
          <a:endParaRPr lang="zh-CN" altLang="en-US"/>
        </a:p>
      </dgm:t>
    </dgm:pt>
    <dgm:pt modelId="{B59C7B81-1BD2-4183-B7DD-FB534E1A40D3}">
      <dgm:prSet phldrT="[文本]"/>
      <dgm:spPr/>
      <dgm:t>
        <a:bodyPr/>
        <a:lstStyle/>
        <a:p>
          <a:pPr algn="ctr"/>
          <a:r>
            <a:rPr lang="en-US" altLang="zh-CN" dirty="0"/>
            <a:t>SSL</a:t>
          </a:r>
          <a:endParaRPr lang="zh-CN" altLang="en-US" dirty="0"/>
        </a:p>
      </dgm:t>
    </dgm:pt>
    <dgm:pt modelId="{2274F555-F35B-4181-887B-D6FC88E82499}" type="parTrans" cxnId="{D0BD1F66-9DF7-492D-807E-5EF9E1A87EA4}">
      <dgm:prSet/>
      <dgm:spPr/>
      <dgm:t>
        <a:bodyPr/>
        <a:lstStyle/>
        <a:p>
          <a:endParaRPr lang="zh-CN" altLang="en-US"/>
        </a:p>
      </dgm:t>
    </dgm:pt>
    <dgm:pt modelId="{9F6DD47D-C494-423C-A6D3-DB9A3E5297EA}" type="sibTrans" cxnId="{D0BD1F66-9DF7-492D-807E-5EF9E1A87EA4}">
      <dgm:prSet/>
      <dgm:spPr/>
      <dgm:t>
        <a:bodyPr/>
        <a:lstStyle/>
        <a:p>
          <a:endParaRPr lang="zh-CN" altLang="en-US"/>
        </a:p>
      </dgm:t>
    </dgm:pt>
    <dgm:pt modelId="{94622508-2AE8-491F-8DD4-3EB84776A4EB}">
      <dgm:prSet phldrT="[文本]"/>
      <dgm:spPr/>
      <dgm:t>
        <a:bodyPr/>
        <a:lstStyle/>
        <a:p>
          <a:pPr algn="ctr"/>
          <a:r>
            <a:rPr lang="en-US" altLang="zh-CN" dirty="0" err="1"/>
            <a:t>requestCost</a:t>
          </a:r>
          <a:endParaRPr lang="zh-CN" altLang="en-US" dirty="0"/>
        </a:p>
      </dgm:t>
    </dgm:pt>
    <dgm:pt modelId="{04D869D0-4697-4BC6-A9AD-A0CB77AF6CC9}" type="parTrans" cxnId="{4DE8D1A3-8A32-4FAF-9A29-EB3D278673C3}">
      <dgm:prSet/>
      <dgm:spPr/>
      <dgm:t>
        <a:bodyPr/>
        <a:lstStyle/>
        <a:p>
          <a:endParaRPr lang="zh-CN" altLang="en-US"/>
        </a:p>
      </dgm:t>
    </dgm:pt>
    <dgm:pt modelId="{CE72F918-6CE5-441A-BDBE-893E65A35761}" type="sibTrans" cxnId="{4DE8D1A3-8A32-4FAF-9A29-EB3D278673C3}">
      <dgm:prSet/>
      <dgm:spPr/>
      <dgm:t>
        <a:bodyPr/>
        <a:lstStyle/>
        <a:p>
          <a:endParaRPr lang="zh-CN" altLang="en-US"/>
        </a:p>
      </dgm:t>
    </dgm:pt>
    <dgm:pt modelId="{A56684CA-5DEB-4097-9A84-998F935F4DB3}">
      <dgm:prSet phldrT="[文本]" custT="1"/>
      <dgm:spPr/>
      <dgm:t>
        <a:bodyPr/>
        <a:lstStyle/>
        <a:p>
          <a:r>
            <a:rPr lang="en-US" altLang="zh-CN" sz="900" dirty="0"/>
            <a:t>FID  </a:t>
          </a:r>
          <a:r>
            <a:rPr lang="zh-CN" altLang="en-US" sz="900" dirty="0"/>
            <a:t>页面加载阶段，用户首次交互操作的延时时间</a:t>
          </a:r>
        </a:p>
      </dgm:t>
    </dgm:pt>
    <dgm:pt modelId="{7F039C56-BF35-460A-AA45-0888B3924A75}" type="parTrans" cxnId="{17F5820A-AC08-4AF9-AF34-149FDC92D896}">
      <dgm:prSet/>
      <dgm:spPr/>
      <dgm:t>
        <a:bodyPr/>
        <a:lstStyle/>
        <a:p>
          <a:endParaRPr lang="zh-CN" altLang="en-US"/>
        </a:p>
      </dgm:t>
    </dgm:pt>
    <dgm:pt modelId="{C97FAF08-E5D8-4A9C-AC11-C90CED37B611}" type="sibTrans" cxnId="{17F5820A-AC08-4AF9-AF34-149FDC92D896}">
      <dgm:prSet/>
      <dgm:spPr/>
      <dgm:t>
        <a:bodyPr/>
        <a:lstStyle/>
        <a:p>
          <a:endParaRPr lang="zh-CN" altLang="en-US"/>
        </a:p>
      </dgm:t>
    </dgm:pt>
    <dgm:pt modelId="{9138BF5E-75FF-42BD-AF26-30ADFA90CC9E}">
      <dgm:prSet phldrT="[文本]"/>
      <dgm:spPr/>
      <dgm:t>
        <a:bodyPr/>
        <a:lstStyle/>
        <a:p>
          <a:pPr algn="ctr"/>
          <a:r>
            <a:rPr lang="en-US" altLang="zh-CN" dirty="0" err="1"/>
            <a:t>responseCost</a:t>
          </a:r>
          <a:endParaRPr lang="zh-CN" altLang="en-US" dirty="0"/>
        </a:p>
      </dgm:t>
    </dgm:pt>
    <dgm:pt modelId="{6A371880-CBD5-4BF3-AC66-F384B0B33659}" type="parTrans" cxnId="{F0C9C14D-60F7-4E7E-9312-780CDF056A8B}">
      <dgm:prSet/>
      <dgm:spPr/>
      <dgm:t>
        <a:bodyPr/>
        <a:lstStyle/>
        <a:p>
          <a:endParaRPr lang="zh-CN" altLang="en-US"/>
        </a:p>
      </dgm:t>
    </dgm:pt>
    <dgm:pt modelId="{2446C7C1-E295-4145-B1F6-EFD51E32A916}" type="sibTrans" cxnId="{F0C9C14D-60F7-4E7E-9312-780CDF056A8B}">
      <dgm:prSet/>
      <dgm:spPr/>
      <dgm:t>
        <a:bodyPr/>
        <a:lstStyle/>
        <a:p>
          <a:endParaRPr lang="zh-CN" altLang="en-US"/>
        </a:p>
      </dgm:t>
    </dgm:pt>
    <dgm:pt modelId="{779022C1-DBB6-4F0D-9397-6E03B26E4DC7}">
      <dgm:prSet phldrT="[文本]" custT="1"/>
      <dgm:spPr/>
      <dgm:t>
        <a:bodyPr/>
        <a:lstStyle/>
        <a:p>
          <a:pPr algn="ctr"/>
          <a:r>
            <a:rPr lang="en-US" altLang="zh-CN" sz="900" dirty="0" err="1"/>
            <a:t>DOMReady</a:t>
          </a:r>
          <a:endParaRPr lang="zh-CN" altLang="en-US" sz="900" dirty="0"/>
        </a:p>
      </dgm:t>
    </dgm:pt>
    <dgm:pt modelId="{7FAED923-7980-4047-BE7A-DAA3B1E91DF5}" type="parTrans" cxnId="{081D9B3E-E00A-467C-9785-4F9E4495302D}">
      <dgm:prSet/>
      <dgm:spPr/>
      <dgm:t>
        <a:bodyPr/>
        <a:lstStyle/>
        <a:p>
          <a:endParaRPr lang="zh-CN" altLang="en-US"/>
        </a:p>
      </dgm:t>
    </dgm:pt>
    <dgm:pt modelId="{510ED8EF-F7A4-4BB9-B68C-157F96916A7E}" type="sibTrans" cxnId="{081D9B3E-E00A-467C-9785-4F9E4495302D}">
      <dgm:prSet/>
      <dgm:spPr/>
      <dgm:t>
        <a:bodyPr/>
        <a:lstStyle/>
        <a:p>
          <a:endParaRPr lang="zh-CN" altLang="en-US"/>
        </a:p>
      </dgm:t>
    </dgm:pt>
    <dgm:pt modelId="{DB2B7BAB-09F0-46AD-913B-60C02D2D5D92}" type="pres">
      <dgm:prSet presAssocID="{055EAA8D-D63E-4B7A-A806-C4F52B3205C5}" presName="list" presStyleCnt="0">
        <dgm:presLayoutVars>
          <dgm:dir/>
          <dgm:animLvl val="lvl"/>
        </dgm:presLayoutVars>
      </dgm:prSet>
      <dgm:spPr/>
    </dgm:pt>
    <dgm:pt modelId="{2E640D17-B5D9-41DE-BB66-91A0778C1143}" type="pres">
      <dgm:prSet presAssocID="{2D2F58CE-726A-4374-97D3-54FAB046052A}" presName="posSpace" presStyleCnt="0"/>
      <dgm:spPr/>
    </dgm:pt>
    <dgm:pt modelId="{D2FC299F-3316-46F7-8702-AE974DEF2F3F}" type="pres">
      <dgm:prSet presAssocID="{2D2F58CE-726A-4374-97D3-54FAB046052A}" presName="vertFlow" presStyleCnt="0"/>
      <dgm:spPr/>
    </dgm:pt>
    <dgm:pt modelId="{CC34CBC7-3A0D-4312-AA0B-226A4A849A50}" type="pres">
      <dgm:prSet presAssocID="{2D2F58CE-726A-4374-97D3-54FAB046052A}" presName="topSpace" presStyleCnt="0"/>
      <dgm:spPr/>
    </dgm:pt>
    <dgm:pt modelId="{80153661-76FE-4027-B305-AB6FCCDDD404}" type="pres">
      <dgm:prSet presAssocID="{2D2F58CE-726A-4374-97D3-54FAB046052A}" presName="firstComp" presStyleCnt="0"/>
      <dgm:spPr/>
    </dgm:pt>
    <dgm:pt modelId="{8205BC05-A8BD-44B5-8957-0199400EDAD6}" type="pres">
      <dgm:prSet presAssocID="{2D2F58CE-726A-4374-97D3-54FAB046052A}" presName="firstChild" presStyleLbl="bgAccFollowNode1" presStyleIdx="0" presStyleCnt="11"/>
      <dgm:spPr/>
    </dgm:pt>
    <dgm:pt modelId="{EB54EB14-3C4D-46C2-BFB9-C0E9DB4FEE0D}" type="pres">
      <dgm:prSet presAssocID="{2D2F58CE-726A-4374-97D3-54FAB046052A}" presName="firstChildTx" presStyleLbl="bgAccFollowNode1" presStyleIdx="0" presStyleCnt="11">
        <dgm:presLayoutVars>
          <dgm:bulletEnabled val="1"/>
        </dgm:presLayoutVars>
      </dgm:prSet>
      <dgm:spPr/>
    </dgm:pt>
    <dgm:pt modelId="{B8149E7F-855E-4D49-9A3A-C345EDDDC21B}" type="pres">
      <dgm:prSet presAssocID="{FB1F1060-A5EC-4D16-A663-2154835E44A0}" presName="comp" presStyleCnt="0"/>
      <dgm:spPr/>
    </dgm:pt>
    <dgm:pt modelId="{0EA068E2-83AE-4AA8-8989-27C23CF0626C}" type="pres">
      <dgm:prSet presAssocID="{FB1F1060-A5EC-4D16-A663-2154835E44A0}" presName="child" presStyleLbl="bgAccFollowNode1" presStyleIdx="1" presStyleCnt="11"/>
      <dgm:spPr/>
    </dgm:pt>
    <dgm:pt modelId="{ED459797-D01A-4CCB-8C14-3C2BB053ED3E}" type="pres">
      <dgm:prSet presAssocID="{FB1F1060-A5EC-4D16-A663-2154835E44A0}" presName="childTx" presStyleLbl="bgAccFollowNode1" presStyleIdx="1" presStyleCnt="11">
        <dgm:presLayoutVars>
          <dgm:bulletEnabled val="1"/>
        </dgm:presLayoutVars>
      </dgm:prSet>
      <dgm:spPr/>
    </dgm:pt>
    <dgm:pt modelId="{6F07BDAE-BB7F-4877-92ED-E13091DD5E14}" type="pres">
      <dgm:prSet presAssocID="{607198BA-5037-4A53-AC2B-3E06E0EEF196}" presName="comp" presStyleCnt="0"/>
      <dgm:spPr/>
    </dgm:pt>
    <dgm:pt modelId="{EADC91D7-BB24-4BC1-BF9A-C6D2FF3030AE}" type="pres">
      <dgm:prSet presAssocID="{607198BA-5037-4A53-AC2B-3E06E0EEF196}" presName="child" presStyleLbl="bgAccFollowNode1" presStyleIdx="2" presStyleCnt="11"/>
      <dgm:spPr/>
    </dgm:pt>
    <dgm:pt modelId="{1BB10195-6886-4AF7-B957-55FA3215B930}" type="pres">
      <dgm:prSet presAssocID="{607198BA-5037-4A53-AC2B-3E06E0EEF196}" presName="childTx" presStyleLbl="bgAccFollowNode1" presStyleIdx="2" presStyleCnt="11">
        <dgm:presLayoutVars>
          <dgm:bulletEnabled val="1"/>
        </dgm:presLayoutVars>
      </dgm:prSet>
      <dgm:spPr/>
    </dgm:pt>
    <dgm:pt modelId="{CFB88338-535C-422E-A657-683BB93F9295}" type="pres">
      <dgm:prSet presAssocID="{55F396AB-C1F0-4CAC-8721-3F278812F370}" presName="comp" presStyleCnt="0"/>
      <dgm:spPr/>
    </dgm:pt>
    <dgm:pt modelId="{5A77C357-6B0A-47FD-861A-17204325E06E}" type="pres">
      <dgm:prSet presAssocID="{55F396AB-C1F0-4CAC-8721-3F278812F370}" presName="child" presStyleLbl="bgAccFollowNode1" presStyleIdx="3" presStyleCnt="11"/>
      <dgm:spPr/>
    </dgm:pt>
    <dgm:pt modelId="{C1A12720-1016-4435-84E9-02E260990A7A}" type="pres">
      <dgm:prSet presAssocID="{55F396AB-C1F0-4CAC-8721-3F278812F370}" presName="childTx" presStyleLbl="bgAccFollowNode1" presStyleIdx="3" presStyleCnt="11">
        <dgm:presLayoutVars>
          <dgm:bulletEnabled val="1"/>
        </dgm:presLayoutVars>
      </dgm:prSet>
      <dgm:spPr/>
    </dgm:pt>
    <dgm:pt modelId="{275AC981-124E-4B3B-BC09-1BE0F2C5E032}" type="pres">
      <dgm:prSet presAssocID="{A56684CA-5DEB-4097-9A84-998F935F4DB3}" presName="comp" presStyleCnt="0"/>
      <dgm:spPr/>
    </dgm:pt>
    <dgm:pt modelId="{2A4178F3-F581-4817-A304-34EE60371853}" type="pres">
      <dgm:prSet presAssocID="{A56684CA-5DEB-4097-9A84-998F935F4DB3}" presName="child" presStyleLbl="bgAccFollowNode1" presStyleIdx="4" presStyleCnt="11"/>
      <dgm:spPr/>
    </dgm:pt>
    <dgm:pt modelId="{6243EF79-6055-4142-A1FA-BA30D8B2496E}" type="pres">
      <dgm:prSet presAssocID="{A56684CA-5DEB-4097-9A84-998F935F4DB3}" presName="childTx" presStyleLbl="bgAccFollowNode1" presStyleIdx="4" presStyleCnt="11">
        <dgm:presLayoutVars>
          <dgm:bulletEnabled val="1"/>
        </dgm:presLayoutVars>
      </dgm:prSet>
      <dgm:spPr/>
    </dgm:pt>
    <dgm:pt modelId="{3104ABDE-CB68-4A37-896B-FDCC0691F363}" type="pres">
      <dgm:prSet presAssocID="{2D2F58CE-726A-4374-97D3-54FAB046052A}" presName="negSpace" presStyleCnt="0"/>
      <dgm:spPr/>
    </dgm:pt>
    <dgm:pt modelId="{9992A5E0-4EC8-4143-90B6-CBBA55CEC73B}" type="pres">
      <dgm:prSet presAssocID="{2D2F58CE-726A-4374-97D3-54FAB046052A}" presName="circle" presStyleLbl="node1" presStyleIdx="0" presStyleCnt="2"/>
      <dgm:spPr/>
    </dgm:pt>
    <dgm:pt modelId="{C579FD90-359B-48F0-AA42-94C430FD0B21}" type="pres">
      <dgm:prSet presAssocID="{E5879078-AB02-44B7-AB33-E9C722318B34}" presName="transSpace" presStyleCnt="0"/>
      <dgm:spPr/>
    </dgm:pt>
    <dgm:pt modelId="{5A3C5338-B381-463E-B281-80CAD0742552}" type="pres">
      <dgm:prSet presAssocID="{4035912D-1608-4310-A465-C94A6AD0E9E8}" presName="posSpace" presStyleCnt="0"/>
      <dgm:spPr/>
    </dgm:pt>
    <dgm:pt modelId="{9EA94C0C-75C8-49A7-B1BC-115AD2E71837}" type="pres">
      <dgm:prSet presAssocID="{4035912D-1608-4310-A465-C94A6AD0E9E8}" presName="vertFlow" presStyleCnt="0"/>
      <dgm:spPr/>
    </dgm:pt>
    <dgm:pt modelId="{2E26DF2E-2099-4F4B-822A-00ADD2DAEE30}" type="pres">
      <dgm:prSet presAssocID="{4035912D-1608-4310-A465-C94A6AD0E9E8}" presName="topSpace" presStyleCnt="0"/>
      <dgm:spPr/>
    </dgm:pt>
    <dgm:pt modelId="{8BA64654-EBB4-45E2-B021-A80F5543530C}" type="pres">
      <dgm:prSet presAssocID="{4035912D-1608-4310-A465-C94A6AD0E9E8}" presName="firstComp" presStyleCnt="0"/>
      <dgm:spPr/>
    </dgm:pt>
    <dgm:pt modelId="{D1CC09DB-6A7A-4CD4-819B-B88B9B4625D4}" type="pres">
      <dgm:prSet presAssocID="{4035912D-1608-4310-A465-C94A6AD0E9E8}" presName="firstChild" presStyleLbl="bgAccFollowNode1" presStyleIdx="5" presStyleCnt="11"/>
      <dgm:spPr/>
    </dgm:pt>
    <dgm:pt modelId="{FB7E6DB9-ABFE-4B70-B2AE-9A8F9D945008}" type="pres">
      <dgm:prSet presAssocID="{4035912D-1608-4310-A465-C94A6AD0E9E8}" presName="firstChildTx" presStyleLbl="bgAccFollowNode1" presStyleIdx="5" presStyleCnt="11">
        <dgm:presLayoutVars>
          <dgm:bulletEnabled val="1"/>
        </dgm:presLayoutVars>
      </dgm:prSet>
      <dgm:spPr/>
    </dgm:pt>
    <dgm:pt modelId="{CC4F5DE1-2D64-4CE5-B867-41D48A3A6905}" type="pres">
      <dgm:prSet presAssocID="{3F0058D7-8CE2-4947-8FA0-770D5FABA7F0}" presName="comp" presStyleCnt="0"/>
      <dgm:spPr/>
    </dgm:pt>
    <dgm:pt modelId="{C8E3C9D8-8748-42EB-AB1D-D64373F295D9}" type="pres">
      <dgm:prSet presAssocID="{3F0058D7-8CE2-4947-8FA0-770D5FABA7F0}" presName="child" presStyleLbl="bgAccFollowNode1" presStyleIdx="6" presStyleCnt="11"/>
      <dgm:spPr/>
    </dgm:pt>
    <dgm:pt modelId="{B0B6A107-8A1B-4252-9279-5D500EFA5804}" type="pres">
      <dgm:prSet presAssocID="{3F0058D7-8CE2-4947-8FA0-770D5FABA7F0}" presName="childTx" presStyleLbl="bgAccFollowNode1" presStyleIdx="6" presStyleCnt="11">
        <dgm:presLayoutVars>
          <dgm:bulletEnabled val="1"/>
        </dgm:presLayoutVars>
      </dgm:prSet>
      <dgm:spPr/>
    </dgm:pt>
    <dgm:pt modelId="{F89EBAA2-B41D-4A54-9639-78A96E371794}" type="pres">
      <dgm:prSet presAssocID="{B59C7B81-1BD2-4183-B7DD-FB534E1A40D3}" presName="comp" presStyleCnt="0"/>
      <dgm:spPr/>
    </dgm:pt>
    <dgm:pt modelId="{6CB2BA6A-9B5C-449F-94AE-A104D15F2E62}" type="pres">
      <dgm:prSet presAssocID="{B59C7B81-1BD2-4183-B7DD-FB534E1A40D3}" presName="child" presStyleLbl="bgAccFollowNode1" presStyleIdx="7" presStyleCnt="11"/>
      <dgm:spPr/>
    </dgm:pt>
    <dgm:pt modelId="{4B1145FE-7F6C-4465-99AD-6A420F3754A8}" type="pres">
      <dgm:prSet presAssocID="{B59C7B81-1BD2-4183-B7DD-FB534E1A40D3}" presName="childTx" presStyleLbl="bgAccFollowNode1" presStyleIdx="7" presStyleCnt="11">
        <dgm:presLayoutVars>
          <dgm:bulletEnabled val="1"/>
        </dgm:presLayoutVars>
      </dgm:prSet>
      <dgm:spPr/>
    </dgm:pt>
    <dgm:pt modelId="{AC784AF9-7F9B-4649-A1A3-909E295CD95B}" type="pres">
      <dgm:prSet presAssocID="{94622508-2AE8-491F-8DD4-3EB84776A4EB}" presName="comp" presStyleCnt="0"/>
      <dgm:spPr/>
    </dgm:pt>
    <dgm:pt modelId="{C73EB8EC-F0AB-4B83-9933-8BE443A1DFF3}" type="pres">
      <dgm:prSet presAssocID="{94622508-2AE8-491F-8DD4-3EB84776A4EB}" presName="child" presStyleLbl="bgAccFollowNode1" presStyleIdx="8" presStyleCnt="11"/>
      <dgm:spPr/>
    </dgm:pt>
    <dgm:pt modelId="{D3E6F9DC-36FF-461A-ADEF-A2D0F3C6966B}" type="pres">
      <dgm:prSet presAssocID="{94622508-2AE8-491F-8DD4-3EB84776A4EB}" presName="childTx" presStyleLbl="bgAccFollowNode1" presStyleIdx="8" presStyleCnt="11">
        <dgm:presLayoutVars>
          <dgm:bulletEnabled val="1"/>
        </dgm:presLayoutVars>
      </dgm:prSet>
      <dgm:spPr/>
    </dgm:pt>
    <dgm:pt modelId="{8C14B64E-1351-43E0-B544-E6A7E21B0B0D}" type="pres">
      <dgm:prSet presAssocID="{9138BF5E-75FF-42BD-AF26-30ADFA90CC9E}" presName="comp" presStyleCnt="0"/>
      <dgm:spPr/>
    </dgm:pt>
    <dgm:pt modelId="{27218EF8-AE08-4274-96F1-915640A381CD}" type="pres">
      <dgm:prSet presAssocID="{9138BF5E-75FF-42BD-AF26-30ADFA90CC9E}" presName="child" presStyleLbl="bgAccFollowNode1" presStyleIdx="9" presStyleCnt="11"/>
      <dgm:spPr/>
    </dgm:pt>
    <dgm:pt modelId="{05FA8E45-D57F-462B-8331-5D1125486173}" type="pres">
      <dgm:prSet presAssocID="{9138BF5E-75FF-42BD-AF26-30ADFA90CC9E}" presName="childTx" presStyleLbl="bgAccFollowNode1" presStyleIdx="9" presStyleCnt="11">
        <dgm:presLayoutVars>
          <dgm:bulletEnabled val="1"/>
        </dgm:presLayoutVars>
      </dgm:prSet>
      <dgm:spPr/>
    </dgm:pt>
    <dgm:pt modelId="{C0744E1A-FC38-4611-8168-A5D7E8FB1E66}" type="pres">
      <dgm:prSet presAssocID="{779022C1-DBB6-4F0D-9397-6E03B26E4DC7}" presName="comp" presStyleCnt="0"/>
      <dgm:spPr/>
    </dgm:pt>
    <dgm:pt modelId="{F7ACC56B-746B-4DAD-A9C5-A347AA0F46BB}" type="pres">
      <dgm:prSet presAssocID="{779022C1-DBB6-4F0D-9397-6E03B26E4DC7}" presName="child" presStyleLbl="bgAccFollowNode1" presStyleIdx="10" presStyleCnt="11"/>
      <dgm:spPr/>
    </dgm:pt>
    <dgm:pt modelId="{7F8D80BD-724C-4958-9BCE-99B05F9F50CE}" type="pres">
      <dgm:prSet presAssocID="{779022C1-DBB6-4F0D-9397-6E03B26E4DC7}" presName="childTx" presStyleLbl="bgAccFollowNode1" presStyleIdx="10" presStyleCnt="11">
        <dgm:presLayoutVars>
          <dgm:bulletEnabled val="1"/>
        </dgm:presLayoutVars>
      </dgm:prSet>
      <dgm:spPr/>
    </dgm:pt>
    <dgm:pt modelId="{35D64019-9F6B-4272-9BB5-E514BC215DB3}" type="pres">
      <dgm:prSet presAssocID="{4035912D-1608-4310-A465-C94A6AD0E9E8}" presName="negSpace" presStyleCnt="0"/>
      <dgm:spPr/>
    </dgm:pt>
    <dgm:pt modelId="{82211764-5116-4D3B-BFA4-51D9D8838194}" type="pres">
      <dgm:prSet presAssocID="{4035912D-1608-4310-A465-C94A6AD0E9E8}" presName="circle" presStyleLbl="node1" presStyleIdx="1" presStyleCnt="2"/>
      <dgm:spPr/>
    </dgm:pt>
  </dgm:ptLst>
  <dgm:cxnLst>
    <dgm:cxn modelId="{17F5820A-AC08-4AF9-AF34-149FDC92D896}" srcId="{2D2F58CE-726A-4374-97D3-54FAB046052A}" destId="{A56684CA-5DEB-4097-9A84-998F935F4DB3}" srcOrd="4" destOrd="0" parTransId="{7F039C56-BF35-460A-AA45-0888B3924A75}" sibTransId="{C97FAF08-E5D8-4A9C-AC11-C90CED37B611}"/>
    <dgm:cxn modelId="{12883F14-8F7B-49C8-8B82-E6BC7C37F729}" type="presOf" srcId="{9138BF5E-75FF-42BD-AF26-30ADFA90CC9E}" destId="{27218EF8-AE08-4274-96F1-915640A381CD}" srcOrd="0" destOrd="0" presId="urn:microsoft.com/office/officeart/2005/8/layout/hList9"/>
    <dgm:cxn modelId="{956AA316-C92B-47BF-9699-0EE569FD5AD1}" type="presOf" srcId="{3F572C0D-8F96-4F98-B47F-6F3C1623455C}" destId="{FB7E6DB9-ABFE-4B70-B2AE-9A8F9D945008}" srcOrd="1" destOrd="0" presId="urn:microsoft.com/office/officeart/2005/8/layout/hList9"/>
    <dgm:cxn modelId="{C4A40128-2D0A-49B3-84C2-5F29A13B362E}" type="presOf" srcId="{D26C771D-590D-4E43-8F1B-768154EADD7C}" destId="{EB54EB14-3C4D-46C2-BFB9-C0E9DB4FEE0D}" srcOrd="1" destOrd="0" presId="urn:microsoft.com/office/officeart/2005/8/layout/hList9"/>
    <dgm:cxn modelId="{081D9B3E-E00A-467C-9785-4F9E4495302D}" srcId="{4035912D-1608-4310-A465-C94A6AD0E9E8}" destId="{779022C1-DBB6-4F0D-9397-6E03B26E4DC7}" srcOrd="5" destOrd="0" parTransId="{7FAED923-7980-4047-BE7A-DAA3B1E91DF5}" sibTransId="{510ED8EF-F7A4-4BB9-B68C-157F96916A7E}"/>
    <dgm:cxn modelId="{26DD3C60-2003-4A09-8340-DDD066DAB70A}" type="presOf" srcId="{B59C7B81-1BD2-4183-B7DD-FB534E1A40D3}" destId="{4B1145FE-7F6C-4465-99AD-6A420F3754A8}" srcOrd="1" destOrd="0" presId="urn:microsoft.com/office/officeart/2005/8/layout/hList9"/>
    <dgm:cxn modelId="{9C63BF60-1315-4D5C-85CC-9AB83E915245}" type="presOf" srcId="{B59C7B81-1BD2-4183-B7DD-FB534E1A40D3}" destId="{6CB2BA6A-9B5C-449F-94AE-A104D15F2E62}" srcOrd="0" destOrd="0" presId="urn:microsoft.com/office/officeart/2005/8/layout/hList9"/>
    <dgm:cxn modelId="{D0BD1F66-9DF7-492D-807E-5EF9E1A87EA4}" srcId="{4035912D-1608-4310-A465-C94A6AD0E9E8}" destId="{B59C7B81-1BD2-4183-B7DD-FB534E1A40D3}" srcOrd="2" destOrd="0" parTransId="{2274F555-F35B-4181-887B-D6FC88E82499}" sibTransId="{9F6DD47D-C494-423C-A6D3-DB9A3E5297EA}"/>
    <dgm:cxn modelId="{359D9D66-B485-4F63-87AA-191E9A3E17A0}" type="presOf" srcId="{2D2F58CE-726A-4374-97D3-54FAB046052A}" destId="{9992A5E0-4EC8-4143-90B6-CBBA55CEC73B}" srcOrd="0" destOrd="0" presId="urn:microsoft.com/office/officeart/2005/8/layout/hList9"/>
    <dgm:cxn modelId="{AAF6ED46-DF72-491B-A2B4-43105EEB208B}" type="presOf" srcId="{779022C1-DBB6-4F0D-9397-6E03B26E4DC7}" destId="{F7ACC56B-746B-4DAD-A9C5-A347AA0F46BB}" srcOrd="0" destOrd="0" presId="urn:microsoft.com/office/officeart/2005/8/layout/hList9"/>
    <dgm:cxn modelId="{E2CBA147-D08F-4F4E-8D14-2216F2FBE5A2}" type="presOf" srcId="{607198BA-5037-4A53-AC2B-3E06E0EEF196}" destId="{EADC91D7-BB24-4BC1-BF9A-C6D2FF3030AE}" srcOrd="0" destOrd="0" presId="urn:microsoft.com/office/officeart/2005/8/layout/hList9"/>
    <dgm:cxn modelId="{484F244A-D588-43B2-BB81-1D094D77D7C3}" type="presOf" srcId="{55F396AB-C1F0-4CAC-8721-3F278812F370}" destId="{C1A12720-1016-4435-84E9-02E260990A7A}" srcOrd="1" destOrd="0" presId="urn:microsoft.com/office/officeart/2005/8/layout/hList9"/>
    <dgm:cxn modelId="{34F0F76C-1C26-4572-8953-7E17C3FADECD}" srcId="{055EAA8D-D63E-4B7A-A806-C4F52B3205C5}" destId="{4035912D-1608-4310-A465-C94A6AD0E9E8}" srcOrd="1" destOrd="0" parTransId="{FA8B89A3-61FB-43C1-8A24-4E576F2E93DE}" sibTransId="{A021F974-81DF-4A85-AC78-56C93C6AFA51}"/>
    <dgm:cxn modelId="{F0C9C14D-60F7-4E7E-9312-780CDF056A8B}" srcId="{4035912D-1608-4310-A465-C94A6AD0E9E8}" destId="{9138BF5E-75FF-42BD-AF26-30ADFA90CC9E}" srcOrd="4" destOrd="0" parTransId="{6A371880-CBD5-4BF3-AC66-F384B0B33659}" sibTransId="{2446C7C1-E295-4145-B1F6-EFD51E32A916}"/>
    <dgm:cxn modelId="{49EF714E-50B0-4771-BAE2-588E530C8ED5}" type="presOf" srcId="{D26C771D-590D-4E43-8F1B-768154EADD7C}" destId="{8205BC05-A8BD-44B5-8957-0199400EDAD6}" srcOrd="0" destOrd="0" presId="urn:microsoft.com/office/officeart/2005/8/layout/hList9"/>
    <dgm:cxn modelId="{6CFA8E6E-C982-4007-AC8E-B0A60F981A92}" type="presOf" srcId="{055EAA8D-D63E-4B7A-A806-C4F52B3205C5}" destId="{DB2B7BAB-09F0-46AD-913B-60C02D2D5D92}" srcOrd="0" destOrd="0" presId="urn:microsoft.com/office/officeart/2005/8/layout/hList9"/>
    <dgm:cxn modelId="{A89FE554-B0AC-4C97-A9E5-8D1746EBEAA0}" type="presOf" srcId="{A56684CA-5DEB-4097-9A84-998F935F4DB3}" destId="{6243EF79-6055-4142-A1FA-BA30D8B2496E}" srcOrd="1" destOrd="0" presId="urn:microsoft.com/office/officeart/2005/8/layout/hList9"/>
    <dgm:cxn modelId="{B8947C56-7825-44FD-9E43-70B66BCAC7D6}" type="presOf" srcId="{779022C1-DBB6-4F0D-9397-6E03B26E4DC7}" destId="{7F8D80BD-724C-4958-9BCE-99B05F9F50CE}" srcOrd="1" destOrd="0" presId="urn:microsoft.com/office/officeart/2005/8/layout/hList9"/>
    <dgm:cxn modelId="{AE7D0E58-AF77-410D-BBFA-96F098053320}" type="presOf" srcId="{94622508-2AE8-491F-8DD4-3EB84776A4EB}" destId="{C73EB8EC-F0AB-4B83-9933-8BE443A1DFF3}" srcOrd="0" destOrd="0" presId="urn:microsoft.com/office/officeart/2005/8/layout/hList9"/>
    <dgm:cxn modelId="{6666E45A-EC5F-4873-B210-EA46E12478D0}" srcId="{4035912D-1608-4310-A465-C94A6AD0E9E8}" destId="{3F572C0D-8F96-4F98-B47F-6F3C1623455C}" srcOrd="0" destOrd="0" parTransId="{C8094DC7-EA3A-4FB9-8AA7-5A0889625D38}" sibTransId="{131871AB-378E-4FA7-8E16-7193C67EF417}"/>
    <dgm:cxn modelId="{ECCAEE7A-CC74-42EB-98E2-D49298BF7C37}" srcId="{2D2F58CE-726A-4374-97D3-54FAB046052A}" destId="{FB1F1060-A5EC-4D16-A663-2154835E44A0}" srcOrd="1" destOrd="0" parTransId="{CAEB36CB-0C8F-4D1C-80F8-8DB370159B8A}" sibTransId="{557B52FA-5B87-43E9-B533-1E797B8D1E22}"/>
    <dgm:cxn modelId="{7003C17B-8388-497E-915C-CFFC2110A713}" type="presOf" srcId="{55F396AB-C1F0-4CAC-8721-3F278812F370}" destId="{5A77C357-6B0A-47FD-861A-17204325E06E}" srcOrd="0" destOrd="0" presId="urn:microsoft.com/office/officeart/2005/8/layout/hList9"/>
    <dgm:cxn modelId="{3333B985-06D7-45B6-B178-7A3B3348B01A}" type="presOf" srcId="{607198BA-5037-4A53-AC2B-3E06E0EEF196}" destId="{1BB10195-6886-4AF7-B957-55FA3215B930}" srcOrd="1" destOrd="0" presId="urn:microsoft.com/office/officeart/2005/8/layout/hList9"/>
    <dgm:cxn modelId="{B03B0595-AC8A-4B85-95E4-762DB6E6347E}" type="presOf" srcId="{4035912D-1608-4310-A465-C94A6AD0E9E8}" destId="{82211764-5116-4D3B-BFA4-51D9D8838194}" srcOrd="0" destOrd="0" presId="urn:microsoft.com/office/officeart/2005/8/layout/hList9"/>
    <dgm:cxn modelId="{D4AD4AA1-C5FB-40D7-BD69-4260A5DDD19E}" srcId="{2D2F58CE-726A-4374-97D3-54FAB046052A}" destId="{D26C771D-590D-4E43-8F1B-768154EADD7C}" srcOrd="0" destOrd="0" parTransId="{59B1B6F4-66E3-4EA9-8813-065EFD013E60}" sibTransId="{9799FBF7-1733-4698-8535-030B4F07E84C}"/>
    <dgm:cxn modelId="{4DE8D1A3-8A32-4FAF-9A29-EB3D278673C3}" srcId="{4035912D-1608-4310-A465-C94A6AD0E9E8}" destId="{94622508-2AE8-491F-8DD4-3EB84776A4EB}" srcOrd="3" destOrd="0" parTransId="{04D869D0-4697-4BC6-A9AD-A0CB77AF6CC9}" sibTransId="{CE72F918-6CE5-441A-BDBE-893E65A35761}"/>
    <dgm:cxn modelId="{04C179AA-C913-46F6-8D29-F355F05D62A0}" type="presOf" srcId="{3F572C0D-8F96-4F98-B47F-6F3C1623455C}" destId="{D1CC09DB-6A7A-4CD4-819B-B88B9B4625D4}" srcOrd="0" destOrd="0" presId="urn:microsoft.com/office/officeart/2005/8/layout/hList9"/>
    <dgm:cxn modelId="{3C8BAAAB-E8E6-4162-AE1C-BD5C47570E91}" srcId="{055EAA8D-D63E-4B7A-A806-C4F52B3205C5}" destId="{2D2F58CE-726A-4374-97D3-54FAB046052A}" srcOrd="0" destOrd="0" parTransId="{2221308A-1A35-4279-A506-72378678D483}" sibTransId="{E5879078-AB02-44B7-AB33-E9C722318B34}"/>
    <dgm:cxn modelId="{A04267AF-83E6-41A2-A36C-2A46328B14A3}" type="presOf" srcId="{FB1F1060-A5EC-4D16-A663-2154835E44A0}" destId="{ED459797-D01A-4CCB-8C14-3C2BB053ED3E}" srcOrd="1" destOrd="0" presId="urn:microsoft.com/office/officeart/2005/8/layout/hList9"/>
    <dgm:cxn modelId="{36F8B6B6-8F8F-4B85-B546-601D0801B815}" srcId="{4035912D-1608-4310-A465-C94A6AD0E9E8}" destId="{3F0058D7-8CE2-4947-8FA0-770D5FABA7F0}" srcOrd="1" destOrd="0" parTransId="{E5F1201E-51D6-443F-A7A2-595D50731A00}" sibTransId="{55E19F58-791A-4653-AB87-A1A2D876E9E5}"/>
    <dgm:cxn modelId="{C12DE9BB-FC5D-40F2-A769-6A4160B2EABA}" type="presOf" srcId="{FB1F1060-A5EC-4D16-A663-2154835E44A0}" destId="{0EA068E2-83AE-4AA8-8989-27C23CF0626C}" srcOrd="0" destOrd="0" presId="urn:microsoft.com/office/officeart/2005/8/layout/hList9"/>
    <dgm:cxn modelId="{255DCFBE-0437-4B72-ABCA-C00704F73AB2}" srcId="{2D2F58CE-726A-4374-97D3-54FAB046052A}" destId="{55F396AB-C1F0-4CAC-8721-3F278812F370}" srcOrd="3" destOrd="0" parTransId="{BC592160-C386-4CA0-A08D-A1AE7CBA1EBD}" sibTransId="{3E81FE66-8CF9-46C8-B9F6-2161D2873CAB}"/>
    <dgm:cxn modelId="{B90594C5-459F-42E4-85B0-C5ECE136818F}" type="presOf" srcId="{9138BF5E-75FF-42BD-AF26-30ADFA90CC9E}" destId="{05FA8E45-D57F-462B-8331-5D1125486173}" srcOrd="1" destOrd="0" presId="urn:microsoft.com/office/officeart/2005/8/layout/hList9"/>
    <dgm:cxn modelId="{94A673D0-D1C1-4B06-8587-63FEE0E80506}" type="presOf" srcId="{3F0058D7-8CE2-4947-8FA0-770D5FABA7F0}" destId="{C8E3C9D8-8748-42EB-AB1D-D64373F295D9}" srcOrd="0" destOrd="0" presId="urn:microsoft.com/office/officeart/2005/8/layout/hList9"/>
    <dgm:cxn modelId="{993E43E0-C936-47FE-8E5E-64C91584A3C8}" type="presOf" srcId="{A56684CA-5DEB-4097-9A84-998F935F4DB3}" destId="{2A4178F3-F581-4817-A304-34EE60371853}" srcOrd="0" destOrd="0" presId="urn:microsoft.com/office/officeart/2005/8/layout/hList9"/>
    <dgm:cxn modelId="{59D400EA-CBF1-4B76-BED1-0D480D917CE2}" type="presOf" srcId="{3F0058D7-8CE2-4947-8FA0-770D5FABA7F0}" destId="{B0B6A107-8A1B-4252-9279-5D500EFA5804}" srcOrd="1" destOrd="0" presId="urn:microsoft.com/office/officeart/2005/8/layout/hList9"/>
    <dgm:cxn modelId="{A26687F4-5D8F-4881-BD06-0D56BFE6021E}" srcId="{2D2F58CE-726A-4374-97D3-54FAB046052A}" destId="{607198BA-5037-4A53-AC2B-3E06E0EEF196}" srcOrd="2" destOrd="0" parTransId="{56A29E6D-0AAB-418B-8E94-CE4896E1940D}" sibTransId="{9876D21E-88EB-4DC6-8DA4-D5C498A6D890}"/>
    <dgm:cxn modelId="{069B65FA-0F0E-429F-8DFE-B7578903C944}" type="presOf" srcId="{94622508-2AE8-491F-8DD4-3EB84776A4EB}" destId="{D3E6F9DC-36FF-461A-ADEF-A2D0F3C6966B}" srcOrd="1" destOrd="0" presId="urn:microsoft.com/office/officeart/2005/8/layout/hList9"/>
    <dgm:cxn modelId="{960307DB-0DE4-467D-89EC-202EA64F282B}" type="presParOf" srcId="{DB2B7BAB-09F0-46AD-913B-60C02D2D5D92}" destId="{2E640D17-B5D9-41DE-BB66-91A0778C1143}" srcOrd="0" destOrd="0" presId="urn:microsoft.com/office/officeart/2005/8/layout/hList9"/>
    <dgm:cxn modelId="{C7C82D5A-863A-4B45-B889-8CC9E7793300}" type="presParOf" srcId="{DB2B7BAB-09F0-46AD-913B-60C02D2D5D92}" destId="{D2FC299F-3316-46F7-8702-AE974DEF2F3F}" srcOrd="1" destOrd="0" presId="urn:microsoft.com/office/officeart/2005/8/layout/hList9"/>
    <dgm:cxn modelId="{CACDC798-6B68-41C9-825A-C36AEF58B62B}" type="presParOf" srcId="{D2FC299F-3316-46F7-8702-AE974DEF2F3F}" destId="{CC34CBC7-3A0D-4312-AA0B-226A4A849A50}" srcOrd="0" destOrd="0" presId="urn:microsoft.com/office/officeart/2005/8/layout/hList9"/>
    <dgm:cxn modelId="{92902C97-0A2F-4EF3-953E-0C53DBC6C0EF}" type="presParOf" srcId="{D2FC299F-3316-46F7-8702-AE974DEF2F3F}" destId="{80153661-76FE-4027-B305-AB6FCCDDD404}" srcOrd="1" destOrd="0" presId="urn:microsoft.com/office/officeart/2005/8/layout/hList9"/>
    <dgm:cxn modelId="{FD9B5CCE-0B1E-45ED-9F99-649A62DD2C67}" type="presParOf" srcId="{80153661-76FE-4027-B305-AB6FCCDDD404}" destId="{8205BC05-A8BD-44B5-8957-0199400EDAD6}" srcOrd="0" destOrd="0" presId="urn:microsoft.com/office/officeart/2005/8/layout/hList9"/>
    <dgm:cxn modelId="{0498428D-AA09-4BB1-AC23-FB3E5E7DBFB7}" type="presParOf" srcId="{80153661-76FE-4027-B305-AB6FCCDDD404}" destId="{EB54EB14-3C4D-46C2-BFB9-C0E9DB4FEE0D}" srcOrd="1" destOrd="0" presId="urn:microsoft.com/office/officeart/2005/8/layout/hList9"/>
    <dgm:cxn modelId="{60AF2736-F424-476E-B1BD-536D299AF2E1}" type="presParOf" srcId="{D2FC299F-3316-46F7-8702-AE974DEF2F3F}" destId="{B8149E7F-855E-4D49-9A3A-C345EDDDC21B}" srcOrd="2" destOrd="0" presId="urn:microsoft.com/office/officeart/2005/8/layout/hList9"/>
    <dgm:cxn modelId="{2ED5012D-352A-4F2F-B6D2-D43BB843350D}" type="presParOf" srcId="{B8149E7F-855E-4D49-9A3A-C345EDDDC21B}" destId="{0EA068E2-83AE-4AA8-8989-27C23CF0626C}" srcOrd="0" destOrd="0" presId="urn:microsoft.com/office/officeart/2005/8/layout/hList9"/>
    <dgm:cxn modelId="{E8EC550C-197E-4CFA-A4E2-E1E36EB1EE3A}" type="presParOf" srcId="{B8149E7F-855E-4D49-9A3A-C345EDDDC21B}" destId="{ED459797-D01A-4CCB-8C14-3C2BB053ED3E}" srcOrd="1" destOrd="0" presId="urn:microsoft.com/office/officeart/2005/8/layout/hList9"/>
    <dgm:cxn modelId="{B0725FAA-F0D9-4E4C-88F0-BBFCA5F5D7D4}" type="presParOf" srcId="{D2FC299F-3316-46F7-8702-AE974DEF2F3F}" destId="{6F07BDAE-BB7F-4877-92ED-E13091DD5E14}" srcOrd="3" destOrd="0" presId="urn:microsoft.com/office/officeart/2005/8/layout/hList9"/>
    <dgm:cxn modelId="{C30C82FD-A182-4AB8-9A5A-39D99DBA9916}" type="presParOf" srcId="{6F07BDAE-BB7F-4877-92ED-E13091DD5E14}" destId="{EADC91D7-BB24-4BC1-BF9A-C6D2FF3030AE}" srcOrd="0" destOrd="0" presId="urn:microsoft.com/office/officeart/2005/8/layout/hList9"/>
    <dgm:cxn modelId="{BC6D446D-FDC7-46FE-9D6C-C091A914F298}" type="presParOf" srcId="{6F07BDAE-BB7F-4877-92ED-E13091DD5E14}" destId="{1BB10195-6886-4AF7-B957-55FA3215B930}" srcOrd="1" destOrd="0" presId="urn:microsoft.com/office/officeart/2005/8/layout/hList9"/>
    <dgm:cxn modelId="{812131DE-72E4-4724-8387-16495A4DFB5B}" type="presParOf" srcId="{D2FC299F-3316-46F7-8702-AE974DEF2F3F}" destId="{CFB88338-535C-422E-A657-683BB93F9295}" srcOrd="4" destOrd="0" presId="urn:microsoft.com/office/officeart/2005/8/layout/hList9"/>
    <dgm:cxn modelId="{B4910353-6B0F-4309-9D5A-4A4872D0EBF8}" type="presParOf" srcId="{CFB88338-535C-422E-A657-683BB93F9295}" destId="{5A77C357-6B0A-47FD-861A-17204325E06E}" srcOrd="0" destOrd="0" presId="urn:microsoft.com/office/officeart/2005/8/layout/hList9"/>
    <dgm:cxn modelId="{FF91887B-C5AD-4A2C-93CF-5A468F69A550}" type="presParOf" srcId="{CFB88338-535C-422E-A657-683BB93F9295}" destId="{C1A12720-1016-4435-84E9-02E260990A7A}" srcOrd="1" destOrd="0" presId="urn:microsoft.com/office/officeart/2005/8/layout/hList9"/>
    <dgm:cxn modelId="{F1B37D2F-57E0-4912-9109-6F2AC1EC1599}" type="presParOf" srcId="{D2FC299F-3316-46F7-8702-AE974DEF2F3F}" destId="{275AC981-124E-4B3B-BC09-1BE0F2C5E032}" srcOrd="5" destOrd="0" presId="urn:microsoft.com/office/officeart/2005/8/layout/hList9"/>
    <dgm:cxn modelId="{9B14CE53-F03B-40F0-8605-DA77D44179DC}" type="presParOf" srcId="{275AC981-124E-4B3B-BC09-1BE0F2C5E032}" destId="{2A4178F3-F581-4817-A304-34EE60371853}" srcOrd="0" destOrd="0" presId="urn:microsoft.com/office/officeart/2005/8/layout/hList9"/>
    <dgm:cxn modelId="{43F1BD40-146B-41E5-98EE-E4F8565758D5}" type="presParOf" srcId="{275AC981-124E-4B3B-BC09-1BE0F2C5E032}" destId="{6243EF79-6055-4142-A1FA-BA30D8B2496E}" srcOrd="1" destOrd="0" presId="urn:microsoft.com/office/officeart/2005/8/layout/hList9"/>
    <dgm:cxn modelId="{93E9C157-1EA5-4C7A-BCFE-A15DE3968400}" type="presParOf" srcId="{DB2B7BAB-09F0-46AD-913B-60C02D2D5D92}" destId="{3104ABDE-CB68-4A37-896B-FDCC0691F363}" srcOrd="2" destOrd="0" presId="urn:microsoft.com/office/officeart/2005/8/layout/hList9"/>
    <dgm:cxn modelId="{587FF81E-F4F6-4466-8535-7BBDAA4DFDE9}" type="presParOf" srcId="{DB2B7BAB-09F0-46AD-913B-60C02D2D5D92}" destId="{9992A5E0-4EC8-4143-90B6-CBBA55CEC73B}" srcOrd="3" destOrd="0" presId="urn:microsoft.com/office/officeart/2005/8/layout/hList9"/>
    <dgm:cxn modelId="{7ABF2C7A-8054-428B-A123-A290A10667A2}" type="presParOf" srcId="{DB2B7BAB-09F0-46AD-913B-60C02D2D5D92}" destId="{C579FD90-359B-48F0-AA42-94C430FD0B21}" srcOrd="4" destOrd="0" presId="urn:microsoft.com/office/officeart/2005/8/layout/hList9"/>
    <dgm:cxn modelId="{0F756F45-0D7D-45B9-B6AD-E1C44EBAF362}" type="presParOf" srcId="{DB2B7BAB-09F0-46AD-913B-60C02D2D5D92}" destId="{5A3C5338-B381-463E-B281-80CAD0742552}" srcOrd="5" destOrd="0" presId="urn:microsoft.com/office/officeart/2005/8/layout/hList9"/>
    <dgm:cxn modelId="{356C2BF8-09D8-4401-B591-9AC71E50437A}" type="presParOf" srcId="{DB2B7BAB-09F0-46AD-913B-60C02D2D5D92}" destId="{9EA94C0C-75C8-49A7-B1BC-115AD2E71837}" srcOrd="6" destOrd="0" presId="urn:microsoft.com/office/officeart/2005/8/layout/hList9"/>
    <dgm:cxn modelId="{4651FB15-208D-41B1-832D-E98648A73494}" type="presParOf" srcId="{9EA94C0C-75C8-49A7-B1BC-115AD2E71837}" destId="{2E26DF2E-2099-4F4B-822A-00ADD2DAEE30}" srcOrd="0" destOrd="0" presId="urn:microsoft.com/office/officeart/2005/8/layout/hList9"/>
    <dgm:cxn modelId="{E8610113-D554-4521-BF9C-258DEDB65B90}" type="presParOf" srcId="{9EA94C0C-75C8-49A7-B1BC-115AD2E71837}" destId="{8BA64654-EBB4-45E2-B021-A80F5543530C}" srcOrd="1" destOrd="0" presId="urn:microsoft.com/office/officeart/2005/8/layout/hList9"/>
    <dgm:cxn modelId="{BCC5FA2D-F669-477B-A8E3-B27E3FB36A25}" type="presParOf" srcId="{8BA64654-EBB4-45E2-B021-A80F5543530C}" destId="{D1CC09DB-6A7A-4CD4-819B-B88B9B4625D4}" srcOrd="0" destOrd="0" presId="urn:microsoft.com/office/officeart/2005/8/layout/hList9"/>
    <dgm:cxn modelId="{F4F7C2CB-D579-4BB1-9CFE-48C86D99E1E8}" type="presParOf" srcId="{8BA64654-EBB4-45E2-B021-A80F5543530C}" destId="{FB7E6DB9-ABFE-4B70-B2AE-9A8F9D945008}" srcOrd="1" destOrd="0" presId="urn:microsoft.com/office/officeart/2005/8/layout/hList9"/>
    <dgm:cxn modelId="{F543DECD-0471-44FB-BE8D-A731669D1C4D}" type="presParOf" srcId="{9EA94C0C-75C8-49A7-B1BC-115AD2E71837}" destId="{CC4F5DE1-2D64-4CE5-B867-41D48A3A6905}" srcOrd="2" destOrd="0" presId="urn:microsoft.com/office/officeart/2005/8/layout/hList9"/>
    <dgm:cxn modelId="{B5F66F58-5411-4BDC-A575-7680C695AF81}" type="presParOf" srcId="{CC4F5DE1-2D64-4CE5-B867-41D48A3A6905}" destId="{C8E3C9D8-8748-42EB-AB1D-D64373F295D9}" srcOrd="0" destOrd="0" presId="urn:microsoft.com/office/officeart/2005/8/layout/hList9"/>
    <dgm:cxn modelId="{AD0D180D-6116-459E-93FD-2FF151BE132C}" type="presParOf" srcId="{CC4F5DE1-2D64-4CE5-B867-41D48A3A6905}" destId="{B0B6A107-8A1B-4252-9279-5D500EFA5804}" srcOrd="1" destOrd="0" presId="urn:microsoft.com/office/officeart/2005/8/layout/hList9"/>
    <dgm:cxn modelId="{C9463195-779E-4258-8BA8-EA73B6813090}" type="presParOf" srcId="{9EA94C0C-75C8-49A7-B1BC-115AD2E71837}" destId="{F89EBAA2-B41D-4A54-9639-78A96E371794}" srcOrd="3" destOrd="0" presId="urn:microsoft.com/office/officeart/2005/8/layout/hList9"/>
    <dgm:cxn modelId="{A4E3A2C0-EAA6-4ADB-9894-EB7B723D48DF}" type="presParOf" srcId="{F89EBAA2-B41D-4A54-9639-78A96E371794}" destId="{6CB2BA6A-9B5C-449F-94AE-A104D15F2E62}" srcOrd="0" destOrd="0" presId="urn:microsoft.com/office/officeart/2005/8/layout/hList9"/>
    <dgm:cxn modelId="{D1AC5FDA-16B3-48F2-80E6-7B3412E713E3}" type="presParOf" srcId="{F89EBAA2-B41D-4A54-9639-78A96E371794}" destId="{4B1145FE-7F6C-4465-99AD-6A420F3754A8}" srcOrd="1" destOrd="0" presId="urn:microsoft.com/office/officeart/2005/8/layout/hList9"/>
    <dgm:cxn modelId="{2953854A-FBE2-4BCC-8252-91B23B18EAD0}" type="presParOf" srcId="{9EA94C0C-75C8-49A7-B1BC-115AD2E71837}" destId="{AC784AF9-7F9B-4649-A1A3-909E295CD95B}" srcOrd="4" destOrd="0" presId="urn:microsoft.com/office/officeart/2005/8/layout/hList9"/>
    <dgm:cxn modelId="{0C22A00D-A6B7-48B9-9AE0-804EDD6409C0}" type="presParOf" srcId="{AC784AF9-7F9B-4649-A1A3-909E295CD95B}" destId="{C73EB8EC-F0AB-4B83-9933-8BE443A1DFF3}" srcOrd="0" destOrd="0" presId="urn:microsoft.com/office/officeart/2005/8/layout/hList9"/>
    <dgm:cxn modelId="{F8242134-B28C-405A-AABC-023EBF509B74}" type="presParOf" srcId="{AC784AF9-7F9B-4649-A1A3-909E295CD95B}" destId="{D3E6F9DC-36FF-461A-ADEF-A2D0F3C6966B}" srcOrd="1" destOrd="0" presId="urn:microsoft.com/office/officeart/2005/8/layout/hList9"/>
    <dgm:cxn modelId="{AD44E736-20EA-4959-860F-E2A0519D5AF6}" type="presParOf" srcId="{9EA94C0C-75C8-49A7-B1BC-115AD2E71837}" destId="{8C14B64E-1351-43E0-B544-E6A7E21B0B0D}" srcOrd="5" destOrd="0" presId="urn:microsoft.com/office/officeart/2005/8/layout/hList9"/>
    <dgm:cxn modelId="{453677A1-42CD-4572-A0C5-93CE493F5709}" type="presParOf" srcId="{8C14B64E-1351-43E0-B544-E6A7E21B0B0D}" destId="{27218EF8-AE08-4274-96F1-915640A381CD}" srcOrd="0" destOrd="0" presId="urn:microsoft.com/office/officeart/2005/8/layout/hList9"/>
    <dgm:cxn modelId="{49693FCB-890F-4BBD-8E01-95CE513D4C8F}" type="presParOf" srcId="{8C14B64E-1351-43E0-B544-E6A7E21B0B0D}" destId="{05FA8E45-D57F-462B-8331-5D1125486173}" srcOrd="1" destOrd="0" presId="urn:microsoft.com/office/officeart/2005/8/layout/hList9"/>
    <dgm:cxn modelId="{8DB4D98D-06F8-4A31-81CB-C816726FFDBC}" type="presParOf" srcId="{9EA94C0C-75C8-49A7-B1BC-115AD2E71837}" destId="{C0744E1A-FC38-4611-8168-A5D7E8FB1E66}" srcOrd="6" destOrd="0" presId="urn:microsoft.com/office/officeart/2005/8/layout/hList9"/>
    <dgm:cxn modelId="{B4B1494D-2468-4E43-9E71-2F9FE9F327DA}" type="presParOf" srcId="{C0744E1A-FC38-4611-8168-A5D7E8FB1E66}" destId="{F7ACC56B-746B-4DAD-A9C5-A347AA0F46BB}" srcOrd="0" destOrd="0" presId="urn:microsoft.com/office/officeart/2005/8/layout/hList9"/>
    <dgm:cxn modelId="{80739CBB-B0CC-4E54-AE9D-CF6EA2ED26B1}" type="presParOf" srcId="{C0744E1A-FC38-4611-8168-A5D7E8FB1E66}" destId="{7F8D80BD-724C-4958-9BCE-99B05F9F50CE}" srcOrd="1" destOrd="0" presId="urn:microsoft.com/office/officeart/2005/8/layout/hList9"/>
    <dgm:cxn modelId="{5372A8CC-BD95-47A4-8DED-0DFDF70FE058}" type="presParOf" srcId="{DB2B7BAB-09F0-46AD-913B-60C02D2D5D92}" destId="{35D64019-9F6B-4272-9BB5-E514BC215DB3}" srcOrd="7" destOrd="0" presId="urn:microsoft.com/office/officeart/2005/8/layout/hList9"/>
    <dgm:cxn modelId="{A81B89D6-C8F5-479B-AC4B-A5722774AE46}" type="presParOf" srcId="{DB2B7BAB-09F0-46AD-913B-60C02D2D5D92}" destId="{82211764-5116-4D3B-BFA4-51D9D8838194}" srcOrd="8" destOrd="0" presId="urn:microsoft.com/office/officeart/2005/8/layout/hList9"/>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4704E-E1E4-460A-BA9A-E3B5B68E3836}">
      <dsp:nvSpPr>
        <dsp:cNvPr id="0" name=""/>
        <dsp:cNvSpPr/>
      </dsp:nvSpPr>
      <dsp:spPr>
        <a:xfrm rot="5400000">
          <a:off x="5141475" y="88347"/>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chemeClr val="tx1">
                  <a:lumMod val="75000"/>
                  <a:lumOff val="25000"/>
                </a:schemeClr>
              </a:solidFill>
              <a:latin typeface="微软雅黑" panose="020B0503020204020204" pitchFamily="34" charset="-122"/>
              <a:ea typeface="微软雅黑" panose="020B0503020204020204" pitchFamily="34" charset="-122"/>
            </a:rPr>
            <a:t>错误分析</a:t>
          </a:r>
          <a:endParaRPr lang="zh-CN" altLang="en-US" sz="1900" kern="1200" dirty="0"/>
        </a:p>
      </dsp:txBody>
      <dsp:txXfrm rot="-5400000">
        <a:off x="5411535" y="210649"/>
        <a:ext cx="806309" cy="926792"/>
      </dsp:txXfrm>
    </dsp:sp>
    <dsp:sp modelId="{740091E7-0BA2-4E4D-BE75-C96887BA1672}">
      <dsp:nvSpPr>
        <dsp:cNvPr id="0" name=""/>
        <dsp:cNvSpPr/>
      </dsp:nvSpPr>
      <dsp:spPr>
        <a:xfrm>
          <a:off x="6435932" y="270115"/>
          <a:ext cx="1502615" cy="807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solidFill>
                <a:schemeClr val="tx1">
                  <a:lumMod val="75000"/>
                  <a:lumOff val="25000"/>
                </a:schemeClr>
              </a:solidFill>
              <a:latin typeface="微软雅黑" panose="020B0503020204020204" pitchFamily="34" charset="-122"/>
              <a:ea typeface="微软雅黑" panose="020B0503020204020204" pitchFamily="34" charset="-122"/>
            </a:rPr>
            <a:t>安全分析</a:t>
          </a:r>
          <a:endParaRPr lang="zh-CN" altLang="en-US" sz="1900" kern="1200" dirty="0"/>
        </a:p>
      </dsp:txBody>
      <dsp:txXfrm>
        <a:off x="6435932" y="270115"/>
        <a:ext cx="1502615" cy="807857"/>
      </dsp:txXfrm>
    </dsp:sp>
    <dsp:sp modelId="{A268CA4C-9EE6-49CF-AB3F-7F52DD56853E}">
      <dsp:nvSpPr>
        <dsp:cNvPr id="0" name=""/>
        <dsp:cNvSpPr/>
      </dsp:nvSpPr>
      <dsp:spPr>
        <a:xfrm rot="5400000">
          <a:off x="3876370" y="88347"/>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4146430" y="210649"/>
        <a:ext cx="806309" cy="926792"/>
      </dsp:txXfrm>
    </dsp:sp>
    <dsp:sp modelId="{51BEB799-E02A-4383-B294-9FD06C789743}">
      <dsp:nvSpPr>
        <dsp:cNvPr id="0" name=""/>
        <dsp:cNvSpPr/>
      </dsp:nvSpPr>
      <dsp:spPr>
        <a:xfrm rot="5400000">
          <a:off x="4506499" y="1231196"/>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chemeClr val="tx1">
                  <a:lumMod val="75000"/>
                  <a:lumOff val="25000"/>
                </a:schemeClr>
              </a:solidFill>
              <a:latin typeface="微软雅黑" panose="020B0503020204020204" pitchFamily="34" charset="-122"/>
              <a:ea typeface="微软雅黑" panose="020B0503020204020204" pitchFamily="34" charset="-122"/>
            </a:rPr>
            <a:t>流量分析</a:t>
          </a:r>
          <a:endParaRPr lang="zh-CN" altLang="en-US" sz="1900" kern="1200" dirty="0"/>
        </a:p>
      </dsp:txBody>
      <dsp:txXfrm rot="-5400000">
        <a:off x="4776559" y="1353498"/>
        <a:ext cx="806309" cy="926792"/>
      </dsp:txXfrm>
    </dsp:sp>
    <dsp:sp modelId="{B95A5AD1-63C3-4200-9665-FA47CC96CC67}">
      <dsp:nvSpPr>
        <dsp:cNvPr id="0" name=""/>
        <dsp:cNvSpPr/>
      </dsp:nvSpPr>
      <dsp:spPr>
        <a:xfrm>
          <a:off x="3091402" y="1412964"/>
          <a:ext cx="1454143" cy="807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r" defTabSz="800100">
            <a:lnSpc>
              <a:spcPct val="90000"/>
            </a:lnSpc>
            <a:spcBef>
              <a:spcPct val="0"/>
            </a:spcBef>
            <a:spcAft>
              <a:spcPct val="35000"/>
            </a:spcAft>
            <a:buNone/>
          </a:pPr>
          <a:endParaRPr lang="zh-CN" altLang="en-US" sz="1800" kern="1200" dirty="0"/>
        </a:p>
        <a:p>
          <a:pPr marL="0" lvl="0" indent="0" algn="ctr" defTabSz="844550">
            <a:lnSpc>
              <a:spcPct val="90000"/>
            </a:lnSpc>
            <a:spcBef>
              <a:spcPct val="0"/>
            </a:spcBef>
            <a:spcAft>
              <a:spcPct val="35000"/>
            </a:spcAft>
            <a:buNone/>
          </a:pPr>
          <a:r>
            <a:rPr lang="zh-CN" altLang="en-US" sz="19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接口分析</a:t>
          </a:r>
        </a:p>
      </dsp:txBody>
      <dsp:txXfrm>
        <a:off x="3091402" y="1412964"/>
        <a:ext cx="1454143" cy="807857"/>
      </dsp:txXfrm>
    </dsp:sp>
    <dsp:sp modelId="{947231F0-D026-44F7-8730-28474BBF8BEB}">
      <dsp:nvSpPr>
        <dsp:cNvPr id="0" name=""/>
        <dsp:cNvSpPr/>
      </dsp:nvSpPr>
      <dsp:spPr>
        <a:xfrm rot="5400000">
          <a:off x="5771604" y="1231196"/>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041664" y="1353498"/>
        <a:ext cx="806309" cy="926792"/>
      </dsp:txXfrm>
    </dsp:sp>
    <dsp:sp modelId="{90C8DD45-5123-48DD-AD7A-DA3A1811B895}">
      <dsp:nvSpPr>
        <dsp:cNvPr id="0" name=""/>
        <dsp:cNvSpPr/>
      </dsp:nvSpPr>
      <dsp:spPr>
        <a:xfrm rot="5400000">
          <a:off x="5141475" y="2374046"/>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schemeClr val="tx1">
                  <a:lumMod val="75000"/>
                  <a:lumOff val="25000"/>
                </a:schemeClr>
              </a:solidFill>
              <a:latin typeface="微软雅黑" panose="020B0503020204020204" pitchFamily="34" charset="-122"/>
              <a:ea typeface="微软雅黑" panose="020B0503020204020204" pitchFamily="34" charset="-122"/>
            </a:rPr>
            <a:t>性能分析</a:t>
          </a:r>
          <a:endParaRPr lang="zh-CN" altLang="en-US" sz="1900" kern="1200" dirty="0"/>
        </a:p>
      </dsp:txBody>
      <dsp:txXfrm rot="-5400000">
        <a:off x="5411535" y="2496348"/>
        <a:ext cx="806309" cy="926792"/>
      </dsp:txXfrm>
    </dsp:sp>
    <dsp:sp modelId="{AD1D18B0-9146-442E-871E-2A7F5E804060}">
      <dsp:nvSpPr>
        <dsp:cNvPr id="0" name=""/>
        <dsp:cNvSpPr/>
      </dsp:nvSpPr>
      <dsp:spPr>
        <a:xfrm>
          <a:off x="6435932" y="2555813"/>
          <a:ext cx="1502615" cy="807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solidFill>
                <a:prstClr val="black">
                  <a:lumMod val="75000"/>
                  <a:lumOff val="25000"/>
                </a:prstClr>
              </a:solidFill>
              <a:latin typeface="微软雅黑" panose="020B0503020204020204" pitchFamily="34" charset="-122"/>
              <a:ea typeface="微软雅黑" panose="020B0503020204020204" pitchFamily="34" charset="-122"/>
              <a:cs typeface="+mn-cs"/>
            </a:rPr>
            <a:t>上线安全监测</a:t>
          </a:r>
        </a:p>
      </dsp:txBody>
      <dsp:txXfrm>
        <a:off x="6435932" y="2555813"/>
        <a:ext cx="1502615" cy="807857"/>
      </dsp:txXfrm>
    </dsp:sp>
    <dsp:sp modelId="{B427AB9E-76AD-40F4-9347-99C7A6B5BCA5}">
      <dsp:nvSpPr>
        <dsp:cNvPr id="0" name=""/>
        <dsp:cNvSpPr/>
      </dsp:nvSpPr>
      <dsp:spPr>
        <a:xfrm rot="5400000">
          <a:off x="3876370" y="2374046"/>
          <a:ext cx="1346429" cy="1171393"/>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4146430" y="2496348"/>
        <a:ext cx="806309" cy="926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3E178-756D-4029-888F-4A858A565A06}">
      <dsp:nvSpPr>
        <dsp:cNvPr id="0" name=""/>
        <dsp:cNvSpPr/>
      </dsp:nvSpPr>
      <dsp:spPr>
        <a:xfrm>
          <a:off x="1913011" y="1548100"/>
          <a:ext cx="1300305" cy="1300305"/>
        </a:xfrm>
        <a:prstGeom prst="ellipse">
          <a:avLst/>
        </a:prstGeom>
        <a:solidFill>
          <a:schemeClr val="accent3">
            <a:shade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监控系统</a:t>
          </a:r>
        </a:p>
      </dsp:txBody>
      <dsp:txXfrm>
        <a:off x="2103436" y="1738525"/>
        <a:ext cx="919455" cy="919455"/>
      </dsp:txXfrm>
    </dsp:sp>
    <dsp:sp modelId="{55E5FCB5-63EC-4402-A2AC-3DC703FD0788}">
      <dsp:nvSpPr>
        <dsp:cNvPr id="0" name=""/>
        <dsp:cNvSpPr/>
      </dsp:nvSpPr>
      <dsp:spPr>
        <a:xfrm rot="12900000">
          <a:off x="1077426" y="1321244"/>
          <a:ext cx="995729" cy="370586"/>
        </a:xfrm>
        <a:prstGeom prst="lef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99233F-021B-43DB-9EDC-0E44483DAC5B}">
      <dsp:nvSpPr>
        <dsp:cNvPr id="0" name=""/>
        <dsp:cNvSpPr/>
      </dsp:nvSpPr>
      <dsp:spPr>
        <a:xfrm>
          <a:off x="549819" y="726858"/>
          <a:ext cx="1235289" cy="988231"/>
        </a:xfrm>
        <a:prstGeom prst="roundRect">
          <a:avLst>
            <a:gd name="adj" fmla="val 10000"/>
          </a:avLst>
        </a:prstGeom>
        <a:solidFill>
          <a:schemeClr val="accent3">
            <a:shade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异常监控</a:t>
          </a:r>
        </a:p>
      </dsp:txBody>
      <dsp:txXfrm>
        <a:off x="578763" y="755802"/>
        <a:ext cx="1177401" cy="930343"/>
      </dsp:txXfrm>
    </dsp:sp>
    <dsp:sp modelId="{9B5FAD7A-AB30-4C9D-A21F-3C4D52668599}">
      <dsp:nvSpPr>
        <dsp:cNvPr id="0" name=""/>
        <dsp:cNvSpPr/>
      </dsp:nvSpPr>
      <dsp:spPr>
        <a:xfrm rot="16200000">
          <a:off x="2065299" y="806990"/>
          <a:ext cx="995729" cy="370586"/>
        </a:xfrm>
        <a:prstGeom prst="leftArrow">
          <a:avLst>
            <a:gd name="adj1" fmla="val 60000"/>
            <a:gd name="adj2" fmla="val 50000"/>
          </a:avLst>
        </a:prstGeom>
        <a:solidFill>
          <a:schemeClr val="accent3">
            <a:shade val="90000"/>
            <a:hueOff val="77391"/>
            <a:satOff val="-9488"/>
            <a:lumOff val="239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4EA585-66BF-4A1E-BDEF-3E914B6CC9A0}">
      <dsp:nvSpPr>
        <dsp:cNvPr id="0" name=""/>
        <dsp:cNvSpPr/>
      </dsp:nvSpPr>
      <dsp:spPr>
        <a:xfrm>
          <a:off x="1945519" y="302"/>
          <a:ext cx="1235289" cy="988231"/>
        </a:xfrm>
        <a:prstGeom prst="roundRect">
          <a:avLst>
            <a:gd name="adj" fmla="val 10000"/>
          </a:avLst>
        </a:prstGeom>
        <a:solidFill>
          <a:schemeClr val="accent3">
            <a:shade val="50000"/>
            <a:hueOff val="73467"/>
            <a:satOff val="-10587"/>
            <a:lumOff val="302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性能监控</a:t>
          </a:r>
        </a:p>
      </dsp:txBody>
      <dsp:txXfrm>
        <a:off x="1974463" y="29246"/>
        <a:ext cx="1177401" cy="930343"/>
      </dsp:txXfrm>
    </dsp:sp>
    <dsp:sp modelId="{F128AF7B-DC7D-45A4-ADD4-CBE042380000}">
      <dsp:nvSpPr>
        <dsp:cNvPr id="0" name=""/>
        <dsp:cNvSpPr/>
      </dsp:nvSpPr>
      <dsp:spPr>
        <a:xfrm rot="19500000">
          <a:off x="3053171" y="1321244"/>
          <a:ext cx="995729" cy="370586"/>
        </a:xfrm>
        <a:prstGeom prst="leftArrow">
          <a:avLst>
            <a:gd name="adj1" fmla="val 60000"/>
            <a:gd name="adj2" fmla="val 50000"/>
          </a:avLst>
        </a:prstGeom>
        <a:solidFill>
          <a:schemeClr val="accent3">
            <a:shade val="90000"/>
            <a:hueOff val="77391"/>
            <a:satOff val="-9488"/>
            <a:lumOff val="2397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7549F6-2979-4463-81B0-E0ACAD8B0004}">
      <dsp:nvSpPr>
        <dsp:cNvPr id="0" name=""/>
        <dsp:cNvSpPr/>
      </dsp:nvSpPr>
      <dsp:spPr>
        <a:xfrm>
          <a:off x="3341218" y="726858"/>
          <a:ext cx="1235289" cy="988231"/>
        </a:xfrm>
        <a:prstGeom prst="roundRect">
          <a:avLst>
            <a:gd name="adj" fmla="val 10000"/>
          </a:avLst>
        </a:prstGeom>
        <a:solidFill>
          <a:schemeClr val="accent3">
            <a:shade val="50000"/>
            <a:hueOff val="73467"/>
            <a:satOff val="-10587"/>
            <a:lumOff val="3028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HTTP</a:t>
          </a:r>
          <a:r>
            <a:rPr lang="zh-CN" altLang="en-US" sz="2800" kern="1200" dirty="0"/>
            <a:t>监控</a:t>
          </a:r>
        </a:p>
      </dsp:txBody>
      <dsp:txXfrm>
        <a:off x="3370162" y="755802"/>
        <a:ext cx="1177401" cy="9303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DC142-4EF7-4EC8-B961-3D786206EE3E}">
      <dsp:nvSpPr>
        <dsp:cNvPr id="0" name=""/>
        <dsp:cNvSpPr/>
      </dsp:nvSpPr>
      <dsp:spPr>
        <a:xfrm>
          <a:off x="410922" y="1337"/>
          <a:ext cx="1235500" cy="922275"/>
        </a:xfrm>
        <a:prstGeom prst="round2SameRect">
          <a:avLst>
            <a:gd name="adj1" fmla="val 8000"/>
            <a:gd name="adj2" fmla="val 0"/>
          </a:avLst>
        </a:prstGeom>
        <a:solidFill>
          <a:schemeClr val="lt1">
            <a:alpha val="90000"/>
            <a:hueOff val="0"/>
            <a:satOff val="0"/>
            <a:lumOff val="0"/>
            <a:alphaOff val="0"/>
          </a:schemeClr>
        </a:solidFill>
        <a:ln w="22225" cap="rnd"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ctr" anchorCtr="0">
          <a:noAutofit/>
        </a:bodyPr>
        <a:lstStyle/>
        <a:p>
          <a:pPr marL="228600" lvl="1" indent="-228600" algn="ctr" defTabSz="977900">
            <a:lnSpc>
              <a:spcPct val="90000"/>
            </a:lnSpc>
            <a:spcBef>
              <a:spcPct val="0"/>
            </a:spcBef>
            <a:spcAft>
              <a:spcPct val="15000"/>
            </a:spcAft>
            <a:buNone/>
          </a:pPr>
          <a:r>
            <a:rPr lang="en-US" altLang="zh-CN" sz="2200" kern="1200" dirty="0"/>
            <a:t>JS</a:t>
          </a:r>
          <a:r>
            <a:rPr lang="zh-CN" altLang="en-US" sz="2200" kern="1200" dirty="0"/>
            <a:t>异常</a:t>
          </a:r>
        </a:p>
      </dsp:txBody>
      <dsp:txXfrm>
        <a:off x="432532" y="22947"/>
        <a:ext cx="1192280" cy="900665"/>
      </dsp:txXfrm>
    </dsp:sp>
    <dsp:sp modelId="{5958E7AA-1DF3-4F1E-9ED8-DD8C0E77FCD0}">
      <dsp:nvSpPr>
        <dsp:cNvPr id="0" name=""/>
        <dsp:cNvSpPr/>
      </dsp:nvSpPr>
      <dsp:spPr>
        <a:xfrm>
          <a:off x="410922" y="923612"/>
          <a:ext cx="1235500" cy="396578"/>
        </a:xfrm>
        <a:prstGeom prst="rect">
          <a:avLst/>
        </a:prstGeom>
        <a:solidFill>
          <a:schemeClr val="accent6">
            <a:shade val="50000"/>
            <a:hueOff val="0"/>
            <a:satOff val="0"/>
            <a:lumOff val="0"/>
            <a:alphaOff val="0"/>
          </a:schemeClr>
        </a:solidFill>
        <a:ln w="22225" cap="rnd"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zh-CN" altLang="en-US" sz="1000" kern="1200" dirty="0"/>
            <a:t>全局</a:t>
          </a:r>
          <a:r>
            <a:rPr lang="en-US" altLang="zh-CN" sz="1000" kern="1200" dirty="0"/>
            <a:t>`</a:t>
          </a:r>
          <a:r>
            <a:rPr lang="en-US" sz="1000" kern="1200" dirty="0"/>
            <a:t>error`</a:t>
          </a:r>
          <a:r>
            <a:rPr lang="zh-CN" altLang="en-US" sz="1000" kern="1200" dirty="0"/>
            <a:t>添加监听</a:t>
          </a:r>
        </a:p>
      </dsp:txBody>
      <dsp:txXfrm>
        <a:off x="410922" y="923612"/>
        <a:ext cx="870070" cy="396578"/>
      </dsp:txXfrm>
    </dsp:sp>
    <dsp:sp modelId="{89E1B75E-51D5-49E8-A8FE-3CF0B40F779B}">
      <dsp:nvSpPr>
        <dsp:cNvPr id="0" name=""/>
        <dsp:cNvSpPr/>
      </dsp:nvSpPr>
      <dsp:spPr>
        <a:xfrm>
          <a:off x="1318434" y="1017796"/>
          <a:ext cx="432425" cy="432425"/>
        </a:xfrm>
        <a:prstGeom prst="ellipse">
          <a:avLst/>
        </a:prstGeom>
        <a:solidFill>
          <a:schemeClr val="accent6">
            <a:alpha val="90000"/>
            <a:tint val="55000"/>
            <a:hueOff val="0"/>
            <a:satOff val="0"/>
            <a:lumOff val="0"/>
            <a:alphaOff val="0"/>
          </a:schemeClr>
        </a:solidFill>
        <a:ln w="22225" cap="rnd"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7805D-EAE2-4613-A524-485540B4ACC1}">
      <dsp:nvSpPr>
        <dsp:cNvPr id="0" name=""/>
        <dsp:cNvSpPr/>
      </dsp:nvSpPr>
      <dsp:spPr>
        <a:xfrm>
          <a:off x="1855499" y="1337"/>
          <a:ext cx="1235500" cy="922275"/>
        </a:xfrm>
        <a:prstGeom prst="round2SameRect">
          <a:avLst>
            <a:gd name="adj1" fmla="val 8000"/>
            <a:gd name="adj2" fmla="val 0"/>
          </a:avLst>
        </a:prstGeom>
        <a:solidFill>
          <a:schemeClr val="lt1">
            <a:alpha val="90000"/>
            <a:hueOff val="0"/>
            <a:satOff val="0"/>
            <a:lumOff val="0"/>
            <a:alphaOff val="0"/>
          </a:schemeClr>
        </a:solidFill>
        <a:ln w="22225" cap="rnd" cmpd="sng" algn="ctr">
          <a:solidFill>
            <a:schemeClr val="accent6">
              <a:shade val="50000"/>
              <a:hueOff val="-33252"/>
              <a:satOff val="-4560"/>
              <a:lumOff val="278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ctr" anchorCtr="0">
          <a:noAutofit/>
        </a:bodyPr>
        <a:lstStyle/>
        <a:p>
          <a:pPr marL="228600" lvl="1" indent="-228600" algn="ctr" defTabSz="977900">
            <a:lnSpc>
              <a:spcPct val="90000"/>
            </a:lnSpc>
            <a:spcBef>
              <a:spcPct val="0"/>
            </a:spcBef>
            <a:spcAft>
              <a:spcPct val="15000"/>
            </a:spcAft>
            <a:buFontTx/>
            <a:buNone/>
          </a:pPr>
          <a:r>
            <a:rPr lang="zh-CN" altLang="en-US" sz="2200" kern="1200" dirty="0">
              <a:solidFill>
                <a:prstClr val="black">
                  <a:hueOff val="0"/>
                  <a:satOff val="0"/>
                  <a:lumOff val="0"/>
                  <a:alphaOff val="0"/>
                </a:prstClr>
              </a:solidFill>
              <a:latin typeface="Franklin Gothic Book" panose="020B0502020104020203"/>
              <a:ea typeface="华文中宋" panose="02010600040101010101" pitchFamily="2" charset="-122"/>
              <a:cs typeface="+mn-cs"/>
            </a:rPr>
            <a:t>资源异常</a:t>
          </a:r>
        </a:p>
      </dsp:txBody>
      <dsp:txXfrm>
        <a:off x="1877109" y="22947"/>
        <a:ext cx="1192280" cy="900665"/>
      </dsp:txXfrm>
    </dsp:sp>
    <dsp:sp modelId="{8A5FF613-4EBA-4335-B68F-3992C3894D62}">
      <dsp:nvSpPr>
        <dsp:cNvPr id="0" name=""/>
        <dsp:cNvSpPr/>
      </dsp:nvSpPr>
      <dsp:spPr>
        <a:xfrm>
          <a:off x="1855499" y="923612"/>
          <a:ext cx="1235500" cy="396578"/>
        </a:xfrm>
        <a:prstGeom prst="rect">
          <a:avLst/>
        </a:prstGeom>
        <a:solidFill>
          <a:schemeClr val="accent6">
            <a:shade val="50000"/>
            <a:hueOff val="-33252"/>
            <a:satOff val="-4560"/>
            <a:lumOff val="27828"/>
            <a:alphaOff val="0"/>
          </a:schemeClr>
        </a:solidFill>
        <a:ln w="22225" cap="rnd" cmpd="sng" algn="ctr">
          <a:solidFill>
            <a:schemeClr val="accent6">
              <a:shade val="50000"/>
              <a:hueOff val="-33252"/>
              <a:satOff val="-4560"/>
              <a:lumOff val="278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Font typeface="Arial" panose="020B0604020202020204" pitchFamily="34" charset="0"/>
            <a:buNone/>
          </a:pPr>
          <a:r>
            <a:rPr lang="zh-CN" altLang="en-US" sz="1000" kern="1200" dirty="0"/>
            <a:t>全局</a:t>
          </a:r>
          <a:r>
            <a:rPr lang="en-US" altLang="zh-CN" sz="1000" kern="1200" dirty="0"/>
            <a:t>`</a:t>
          </a:r>
          <a:r>
            <a:rPr lang="en-US" sz="1000" kern="1200" dirty="0"/>
            <a:t>error`</a:t>
          </a:r>
          <a:r>
            <a:rPr lang="zh-CN" altLang="en-US" sz="1000" kern="1200" dirty="0"/>
            <a:t>添加监听</a:t>
          </a:r>
        </a:p>
      </dsp:txBody>
      <dsp:txXfrm>
        <a:off x="1855499" y="923612"/>
        <a:ext cx="870070" cy="396578"/>
      </dsp:txXfrm>
    </dsp:sp>
    <dsp:sp modelId="{2003B199-5BF2-4D6F-B92B-75E621B51B96}">
      <dsp:nvSpPr>
        <dsp:cNvPr id="0" name=""/>
        <dsp:cNvSpPr/>
      </dsp:nvSpPr>
      <dsp:spPr>
        <a:xfrm>
          <a:off x="2760520" y="986605"/>
          <a:ext cx="432425" cy="432425"/>
        </a:xfrm>
        <a:prstGeom prst="ellipse">
          <a:avLst/>
        </a:prstGeom>
        <a:solidFill>
          <a:schemeClr val="accent6">
            <a:alpha val="90000"/>
            <a:tint val="55000"/>
            <a:hueOff val="0"/>
            <a:satOff val="0"/>
            <a:lumOff val="0"/>
            <a:alphaOff val="0"/>
          </a:schemeClr>
        </a:solidFill>
        <a:ln w="22225" cap="rnd"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E02A8-94D7-447D-A9AB-C081A35F4D20}">
      <dsp:nvSpPr>
        <dsp:cNvPr id="0" name=""/>
        <dsp:cNvSpPr/>
      </dsp:nvSpPr>
      <dsp:spPr>
        <a:xfrm>
          <a:off x="1133211" y="1633202"/>
          <a:ext cx="1235500" cy="922275"/>
        </a:xfrm>
        <a:prstGeom prst="round2SameRect">
          <a:avLst>
            <a:gd name="adj1" fmla="val 8000"/>
            <a:gd name="adj2" fmla="val 0"/>
          </a:avLst>
        </a:prstGeom>
        <a:solidFill>
          <a:schemeClr val="lt1">
            <a:alpha val="90000"/>
            <a:hueOff val="0"/>
            <a:satOff val="0"/>
            <a:lumOff val="0"/>
            <a:alphaOff val="0"/>
          </a:schemeClr>
        </a:solidFill>
        <a:ln w="22225" cap="rnd" cmpd="sng" algn="ctr">
          <a:solidFill>
            <a:schemeClr val="accent6">
              <a:shade val="50000"/>
              <a:hueOff val="-33252"/>
              <a:satOff val="-4560"/>
              <a:lumOff val="278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ctr" anchorCtr="0">
          <a:noAutofit/>
        </a:bodyPr>
        <a:lstStyle/>
        <a:p>
          <a:pPr marL="228600" lvl="1" indent="-228600" algn="ctr" defTabSz="977900">
            <a:lnSpc>
              <a:spcPct val="90000"/>
            </a:lnSpc>
            <a:spcBef>
              <a:spcPct val="0"/>
            </a:spcBef>
            <a:spcAft>
              <a:spcPct val="15000"/>
            </a:spcAft>
            <a:buFontTx/>
            <a:buNone/>
          </a:pPr>
          <a:r>
            <a:rPr lang="zh-CN" altLang="en-US" sz="2200" kern="1200" dirty="0">
              <a:solidFill>
                <a:prstClr val="black">
                  <a:hueOff val="0"/>
                  <a:satOff val="0"/>
                  <a:lumOff val="0"/>
                  <a:alphaOff val="0"/>
                </a:prstClr>
              </a:solidFill>
              <a:latin typeface="Franklin Gothic Book" panose="020B0502020104020203"/>
              <a:ea typeface="华文中宋" panose="02010600040101010101" pitchFamily="2" charset="-122"/>
              <a:cs typeface="+mn-cs"/>
            </a:rPr>
            <a:t>资源异常</a:t>
          </a:r>
          <a:endParaRPr lang="zh-CN" altLang="en-US" sz="2200" kern="1200" dirty="0"/>
        </a:p>
      </dsp:txBody>
      <dsp:txXfrm>
        <a:off x="1154821" y="1654812"/>
        <a:ext cx="1192280" cy="900665"/>
      </dsp:txXfrm>
    </dsp:sp>
    <dsp:sp modelId="{03DD3FF9-FE54-43DB-8661-FF09CF3F161A}">
      <dsp:nvSpPr>
        <dsp:cNvPr id="0" name=""/>
        <dsp:cNvSpPr/>
      </dsp:nvSpPr>
      <dsp:spPr>
        <a:xfrm>
          <a:off x="1133211" y="2555477"/>
          <a:ext cx="1235500" cy="396578"/>
        </a:xfrm>
        <a:prstGeom prst="rect">
          <a:avLst/>
        </a:prstGeom>
        <a:solidFill>
          <a:schemeClr val="accent6">
            <a:shade val="50000"/>
            <a:hueOff val="-33252"/>
            <a:satOff val="-4560"/>
            <a:lumOff val="27828"/>
            <a:alphaOff val="0"/>
          </a:schemeClr>
        </a:solidFill>
        <a:ln w="22225" cap="rnd" cmpd="sng" algn="ctr">
          <a:solidFill>
            <a:schemeClr val="accent6">
              <a:shade val="50000"/>
              <a:hueOff val="-33252"/>
              <a:satOff val="-4560"/>
              <a:lumOff val="278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0" rIns="12700" bIns="0" numCol="1" spcCol="1270" anchor="ctr" anchorCtr="0">
          <a:noAutofit/>
        </a:bodyPr>
        <a:lstStyle/>
        <a:p>
          <a:pPr marL="0" lvl="0" indent="0" algn="l" defTabSz="444500">
            <a:lnSpc>
              <a:spcPct val="90000"/>
            </a:lnSpc>
            <a:spcBef>
              <a:spcPct val="0"/>
            </a:spcBef>
            <a:spcAft>
              <a:spcPct val="35000"/>
            </a:spcAft>
            <a:buFont typeface="Arial" panose="020B0604020202020204" pitchFamily="34" charset="0"/>
            <a:buNone/>
          </a:pPr>
          <a:r>
            <a:rPr lang="zh-CN" altLang="en-US" sz="1000" kern="1200" dirty="0"/>
            <a:t>在有</a:t>
          </a:r>
          <a:r>
            <a:rPr lang="en-US" altLang="zh-CN" sz="1000" kern="1200" dirty="0" err="1"/>
            <a:t>jsError</a:t>
          </a:r>
          <a:r>
            <a:rPr lang="zh-CN" altLang="en-US" sz="1000" kern="1200" dirty="0"/>
            <a:t>时统计页面元素</a:t>
          </a:r>
        </a:p>
      </dsp:txBody>
      <dsp:txXfrm>
        <a:off x="1133211" y="2555477"/>
        <a:ext cx="870070" cy="396578"/>
      </dsp:txXfrm>
    </dsp:sp>
    <dsp:sp modelId="{0FDEDA75-9A75-46FC-B6D0-ECAB1B5519B7}">
      <dsp:nvSpPr>
        <dsp:cNvPr id="0" name=""/>
        <dsp:cNvSpPr/>
      </dsp:nvSpPr>
      <dsp:spPr>
        <a:xfrm>
          <a:off x="2038232" y="2618470"/>
          <a:ext cx="432425" cy="432425"/>
        </a:xfrm>
        <a:prstGeom prst="ellipse">
          <a:avLst/>
        </a:prstGeom>
        <a:solidFill>
          <a:schemeClr val="accent6">
            <a:alpha val="90000"/>
            <a:tint val="55000"/>
            <a:hueOff val="0"/>
            <a:satOff val="0"/>
            <a:lumOff val="0"/>
            <a:alphaOff val="0"/>
          </a:schemeClr>
        </a:solidFill>
        <a:ln w="22225" cap="rnd" cmpd="sng" algn="ctr">
          <a:solidFill>
            <a:schemeClr val="accent6">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E5EF2-A663-4508-AEDF-2EEF00FEE792}">
      <dsp:nvSpPr>
        <dsp:cNvPr id="0" name=""/>
        <dsp:cNvSpPr/>
      </dsp:nvSpPr>
      <dsp:spPr>
        <a:xfrm>
          <a:off x="0" y="31978"/>
          <a:ext cx="2654299" cy="59319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XHR</a:t>
          </a:r>
          <a:endParaRPr lang="zh-CN" altLang="en-US" sz="2600" kern="1200" dirty="0"/>
        </a:p>
      </dsp:txBody>
      <dsp:txXfrm>
        <a:off x="28957" y="60935"/>
        <a:ext cx="2596385" cy="535276"/>
      </dsp:txXfrm>
    </dsp:sp>
    <dsp:sp modelId="{7092DFA8-AB7F-4DC9-817B-0A3F04D3EF4F}">
      <dsp:nvSpPr>
        <dsp:cNvPr id="0" name=""/>
        <dsp:cNvSpPr/>
      </dsp:nvSpPr>
      <dsp:spPr>
        <a:xfrm>
          <a:off x="0" y="625168"/>
          <a:ext cx="265429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4" tIns="33020" rIns="184912" bIns="33020" numCol="1" spcCol="1270" anchor="t" anchorCtr="0">
          <a:noAutofit/>
        </a:bodyPr>
        <a:lstStyle/>
        <a:p>
          <a:pPr marL="228600" lvl="1" indent="-228600" algn="l" defTabSz="889000">
            <a:lnSpc>
              <a:spcPct val="90000"/>
            </a:lnSpc>
            <a:spcBef>
              <a:spcPct val="0"/>
            </a:spcBef>
            <a:spcAft>
              <a:spcPct val="20000"/>
            </a:spcAft>
            <a:buFontTx/>
            <a:buNone/>
          </a:pPr>
          <a:r>
            <a:rPr lang="zh-CN" altLang="en-US" sz="2000" kern="1200" dirty="0"/>
            <a:t>重写</a:t>
          </a:r>
          <a:r>
            <a:rPr lang="en-US" altLang="zh-CN" sz="2000" kern="1200" dirty="0" err="1"/>
            <a:t>XHRHttpRequest</a:t>
          </a:r>
          <a:endParaRPr lang="zh-CN" altLang="en-US" sz="2000" kern="1200" dirty="0"/>
        </a:p>
      </dsp:txBody>
      <dsp:txXfrm>
        <a:off x="0" y="625168"/>
        <a:ext cx="2654299" cy="430560"/>
      </dsp:txXfrm>
    </dsp:sp>
    <dsp:sp modelId="{1F4FB2C4-1FEA-449A-8822-2EE1A56B2B8F}">
      <dsp:nvSpPr>
        <dsp:cNvPr id="0" name=""/>
        <dsp:cNvSpPr/>
      </dsp:nvSpPr>
      <dsp:spPr>
        <a:xfrm>
          <a:off x="0" y="1055728"/>
          <a:ext cx="2654299" cy="59319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altLang="zh-CN" sz="2600" kern="1200" dirty="0"/>
            <a:t>Fetch</a:t>
          </a:r>
          <a:endParaRPr lang="zh-CN" altLang="en-US" sz="2600" kern="1200" dirty="0"/>
        </a:p>
      </dsp:txBody>
      <dsp:txXfrm>
        <a:off x="28957" y="1084685"/>
        <a:ext cx="2596385" cy="535276"/>
      </dsp:txXfrm>
    </dsp:sp>
    <dsp:sp modelId="{B1BDA1FD-02B5-4615-819F-4ABCD2E8C1BA}">
      <dsp:nvSpPr>
        <dsp:cNvPr id="0" name=""/>
        <dsp:cNvSpPr/>
      </dsp:nvSpPr>
      <dsp:spPr>
        <a:xfrm>
          <a:off x="0" y="1648918"/>
          <a:ext cx="265429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4" tIns="33020" rIns="184912" bIns="33020" numCol="1" spcCol="1270" anchor="t" anchorCtr="0">
          <a:noAutofit/>
        </a:bodyPr>
        <a:lstStyle/>
        <a:p>
          <a:pPr marL="228600" lvl="1" indent="-228600" algn="l" defTabSz="889000">
            <a:lnSpc>
              <a:spcPct val="90000"/>
            </a:lnSpc>
            <a:spcBef>
              <a:spcPct val="0"/>
            </a:spcBef>
            <a:spcAft>
              <a:spcPct val="20000"/>
            </a:spcAft>
            <a:buNone/>
          </a:pPr>
          <a:r>
            <a:rPr lang="zh-CN" altLang="en-US" sz="2000" kern="1200" dirty="0"/>
            <a:t>重写</a:t>
          </a:r>
          <a:r>
            <a:rPr lang="en-US" altLang="zh-CN" sz="2000" kern="1200" dirty="0"/>
            <a:t>fetch</a:t>
          </a:r>
          <a:endParaRPr lang="zh-CN" altLang="en-US" sz="2000" kern="1200" dirty="0"/>
        </a:p>
      </dsp:txBody>
      <dsp:txXfrm>
        <a:off x="0" y="1648918"/>
        <a:ext cx="2654299" cy="430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5BC05-A8BD-44B5-8957-0199400EDAD6}">
      <dsp:nvSpPr>
        <dsp:cNvPr id="0" name=""/>
        <dsp:cNvSpPr/>
      </dsp:nvSpPr>
      <dsp:spPr>
        <a:xfrm>
          <a:off x="2032636" y="241913"/>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altLang="zh-CN" sz="900" kern="1200" dirty="0"/>
            <a:t>FP  </a:t>
          </a:r>
          <a:r>
            <a:rPr lang="zh-CN" altLang="en-US" sz="900" kern="1200" dirty="0"/>
            <a:t>页面首次绘制时间</a:t>
          </a:r>
        </a:p>
      </dsp:txBody>
      <dsp:txXfrm>
        <a:off x="2176839" y="241913"/>
        <a:ext cx="757063" cy="601144"/>
      </dsp:txXfrm>
    </dsp:sp>
    <dsp:sp modelId="{0EA068E2-83AE-4AA8-8989-27C23CF0626C}">
      <dsp:nvSpPr>
        <dsp:cNvPr id="0" name=""/>
        <dsp:cNvSpPr/>
      </dsp:nvSpPr>
      <dsp:spPr>
        <a:xfrm>
          <a:off x="2032636" y="843057"/>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altLang="zh-CN" sz="900" kern="1200" dirty="0"/>
            <a:t>FCP  </a:t>
          </a:r>
          <a:r>
            <a:rPr lang="zh-CN" altLang="en-US" sz="900" kern="1200" dirty="0"/>
            <a:t>页面首次有内容绘制的时间</a:t>
          </a:r>
        </a:p>
      </dsp:txBody>
      <dsp:txXfrm>
        <a:off x="2176839" y="843057"/>
        <a:ext cx="757063" cy="601144"/>
      </dsp:txXfrm>
    </dsp:sp>
    <dsp:sp modelId="{EADC91D7-BB24-4BC1-BF9A-C6D2FF3030AE}">
      <dsp:nvSpPr>
        <dsp:cNvPr id="0" name=""/>
        <dsp:cNvSpPr/>
      </dsp:nvSpPr>
      <dsp:spPr>
        <a:xfrm>
          <a:off x="2032636" y="1444202"/>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altLang="zh-CN" sz="900" kern="1200" dirty="0"/>
            <a:t>LCP </a:t>
          </a:r>
          <a:r>
            <a:rPr lang="zh-CN" altLang="en-US" sz="900" kern="1200" dirty="0"/>
            <a:t>最大内容绘制事件</a:t>
          </a:r>
        </a:p>
      </dsp:txBody>
      <dsp:txXfrm>
        <a:off x="2176839" y="1444202"/>
        <a:ext cx="757063" cy="601144"/>
      </dsp:txXfrm>
    </dsp:sp>
    <dsp:sp modelId="{5A77C357-6B0A-47FD-861A-17204325E06E}">
      <dsp:nvSpPr>
        <dsp:cNvPr id="0" name=""/>
        <dsp:cNvSpPr/>
      </dsp:nvSpPr>
      <dsp:spPr>
        <a:xfrm>
          <a:off x="2032636" y="2045346"/>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altLang="zh-CN" sz="900" kern="1200" dirty="0"/>
            <a:t>CLS </a:t>
          </a:r>
          <a:r>
            <a:rPr lang="zh-CN" altLang="en-US" sz="900" kern="1200" dirty="0"/>
            <a:t>累计位移偏移</a:t>
          </a:r>
        </a:p>
      </dsp:txBody>
      <dsp:txXfrm>
        <a:off x="2176839" y="2045346"/>
        <a:ext cx="757063" cy="601144"/>
      </dsp:txXfrm>
    </dsp:sp>
    <dsp:sp modelId="{2A4178F3-F581-4817-A304-34EE60371853}">
      <dsp:nvSpPr>
        <dsp:cNvPr id="0" name=""/>
        <dsp:cNvSpPr/>
      </dsp:nvSpPr>
      <dsp:spPr>
        <a:xfrm>
          <a:off x="2032636" y="2646491"/>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l" defTabSz="400050">
            <a:lnSpc>
              <a:spcPct val="90000"/>
            </a:lnSpc>
            <a:spcBef>
              <a:spcPct val="0"/>
            </a:spcBef>
            <a:spcAft>
              <a:spcPct val="35000"/>
            </a:spcAft>
            <a:buNone/>
          </a:pPr>
          <a:r>
            <a:rPr lang="en-US" altLang="zh-CN" sz="900" kern="1200" dirty="0"/>
            <a:t>FID  </a:t>
          </a:r>
          <a:r>
            <a:rPr lang="zh-CN" altLang="en-US" sz="900" kern="1200" dirty="0"/>
            <a:t>页面加载阶段，用户首次交互操作的延时时间</a:t>
          </a:r>
        </a:p>
      </dsp:txBody>
      <dsp:txXfrm>
        <a:off x="2176839" y="2646491"/>
        <a:ext cx="757063" cy="601144"/>
      </dsp:txXfrm>
    </dsp:sp>
    <dsp:sp modelId="{9992A5E0-4EC8-4143-90B6-CBBA55CEC73B}">
      <dsp:nvSpPr>
        <dsp:cNvPr id="0" name=""/>
        <dsp:cNvSpPr/>
      </dsp:nvSpPr>
      <dsp:spPr>
        <a:xfrm>
          <a:off x="1551961" y="1575"/>
          <a:ext cx="600844" cy="60084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paint</a:t>
          </a:r>
          <a:endParaRPr lang="zh-CN" altLang="en-US" sz="1200" kern="1200" dirty="0"/>
        </a:p>
      </dsp:txBody>
      <dsp:txXfrm>
        <a:off x="1639953" y="89567"/>
        <a:ext cx="424860" cy="424860"/>
      </dsp:txXfrm>
    </dsp:sp>
    <dsp:sp modelId="{D1CC09DB-6A7A-4CD4-819B-B88B9B4625D4}">
      <dsp:nvSpPr>
        <dsp:cNvPr id="0" name=""/>
        <dsp:cNvSpPr/>
      </dsp:nvSpPr>
      <dsp:spPr>
        <a:xfrm>
          <a:off x="3534747" y="241913"/>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DNS</a:t>
          </a:r>
          <a:endParaRPr lang="zh-CN" altLang="en-US" sz="900" kern="1200" dirty="0"/>
        </a:p>
      </dsp:txBody>
      <dsp:txXfrm>
        <a:off x="3678949" y="241913"/>
        <a:ext cx="757063" cy="601144"/>
      </dsp:txXfrm>
    </dsp:sp>
    <dsp:sp modelId="{C8E3C9D8-8748-42EB-AB1D-D64373F295D9}">
      <dsp:nvSpPr>
        <dsp:cNvPr id="0" name=""/>
        <dsp:cNvSpPr/>
      </dsp:nvSpPr>
      <dsp:spPr>
        <a:xfrm>
          <a:off x="3534747" y="843057"/>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err="1"/>
            <a:t>TCPConenct</a:t>
          </a:r>
          <a:endParaRPr lang="zh-CN" altLang="en-US" sz="900" kern="1200" dirty="0"/>
        </a:p>
      </dsp:txBody>
      <dsp:txXfrm>
        <a:off x="3678949" y="843057"/>
        <a:ext cx="757063" cy="601144"/>
      </dsp:txXfrm>
    </dsp:sp>
    <dsp:sp modelId="{6CB2BA6A-9B5C-449F-94AE-A104D15F2E62}">
      <dsp:nvSpPr>
        <dsp:cNvPr id="0" name=""/>
        <dsp:cNvSpPr/>
      </dsp:nvSpPr>
      <dsp:spPr>
        <a:xfrm>
          <a:off x="3534747" y="1444202"/>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a:t>SSL</a:t>
          </a:r>
          <a:endParaRPr lang="zh-CN" altLang="en-US" sz="900" kern="1200" dirty="0"/>
        </a:p>
      </dsp:txBody>
      <dsp:txXfrm>
        <a:off x="3678949" y="1444202"/>
        <a:ext cx="757063" cy="601144"/>
      </dsp:txXfrm>
    </dsp:sp>
    <dsp:sp modelId="{C73EB8EC-F0AB-4B83-9933-8BE443A1DFF3}">
      <dsp:nvSpPr>
        <dsp:cNvPr id="0" name=""/>
        <dsp:cNvSpPr/>
      </dsp:nvSpPr>
      <dsp:spPr>
        <a:xfrm>
          <a:off x="3534747" y="2045346"/>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err="1"/>
            <a:t>requestCost</a:t>
          </a:r>
          <a:endParaRPr lang="zh-CN" altLang="en-US" sz="900" kern="1200" dirty="0"/>
        </a:p>
      </dsp:txBody>
      <dsp:txXfrm>
        <a:off x="3678949" y="2045346"/>
        <a:ext cx="757063" cy="601144"/>
      </dsp:txXfrm>
    </dsp:sp>
    <dsp:sp modelId="{27218EF8-AE08-4274-96F1-915640A381CD}">
      <dsp:nvSpPr>
        <dsp:cNvPr id="0" name=""/>
        <dsp:cNvSpPr/>
      </dsp:nvSpPr>
      <dsp:spPr>
        <a:xfrm>
          <a:off x="3534747" y="2646491"/>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err="1"/>
            <a:t>responseCost</a:t>
          </a:r>
          <a:endParaRPr lang="zh-CN" altLang="en-US" sz="900" kern="1200" dirty="0"/>
        </a:p>
      </dsp:txBody>
      <dsp:txXfrm>
        <a:off x="3678949" y="2646491"/>
        <a:ext cx="757063" cy="601144"/>
      </dsp:txXfrm>
    </dsp:sp>
    <dsp:sp modelId="{F7ACC56B-746B-4DAD-A9C5-A347AA0F46BB}">
      <dsp:nvSpPr>
        <dsp:cNvPr id="0" name=""/>
        <dsp:cNvSpPr/>
      </dsp:nvSpPr>
      <dsp:spPr>
        <a:xfrm>
          <a:off x="3534747" y="3247636"/>
          <a:ext cx="901266" cy="601144"/>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64008" rIns="64008" bIns="64008" numCol="1" spcCol="1270" anchor="ctr" anchorCtr="0">
          <a:noAutofit/>
        </a:bodyPr>
        <a:lstStyle/>
        <a:p>
          <a:pPr marL="0" lvl="0" indent="0" algn="ctr" defTabSz="400050">
            <a:lnSpc>
              <a:spcPct val="90000"/>
            </a:lnSpc>
            <a:spcBef>
              <a:spcPct val="0"/>
            </a:spcBef>
            <a:spcAft>
              <a:spcPct val="35000"/>
            </a:spcAft>
            <a:buNone/>
          </a:pPr>
          <a:r>
            <a:rPr lang="en-US" altLang="zh-CN" sz="900" kern="1200" dirty="0" err="1"/>
            <a:t>DOMReady</a:t>
          </a:r>
          <a:endParaRPr lang="zh-CN" altLang="en-US" sz="900" kern="1200" dirty="0"/>
        </a:p>
      </dsp:txBody>
      <dsp:txXfrm>
        <a:off x="3678949" y="3247636"/>
        <a:ext cx="757063" cy="601144"/>
      </dsp:txXfrm>
    </dsp:sp>
    <dsp:sp modelId="{82211764-5116-4D3B-BFA4-51D9D8838194}">
      <dsp:nvSpPr>
        <dsp:cNvPr id="0" name=""/>
        <dsp:cNvSpPr/>
      </dsp:nvSpPr>
      <dsp:spPr>
        <a:xfrm>
          <a:off x="3054071" y="1575"/>
          <a:ext cx="600844" cy="60084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timing</a:t>
          </a:r>
          <a:endParaRPr lang="zh-CN" altLang="en-US" sz="1200" kern="1200" dirty="0"/>
        </a:p>
      </dsp:txBody>
      <dsp:txXfrm>
        <a:off x="3142063" y="89567"/>
        <a:ext cx="424860" cy="42486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2022/8/26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2022/8/26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2022/8/26</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2022/8/26</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2022/8/26</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2022/8/26</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2022/8/26</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2022/8/26</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2022/8/26</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2022/8/26</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2022/8/26</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2022/8/26</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2022/8/26</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2022/8/26</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ink.zhihu.com/?target=https%3A//developer.mozilla.org/en-US/docs/Web/API/Page_Visibility_API"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182.61.146.211:3000/"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pmjs.com/package/next-mini-monitor"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342019"/>
            <a:ext cx="10993549" cy="1475013"/>
          </a:xfrm>
        </p:spPr>
        <p:txBody>
          <a:bodyPr rtlCol="0">
            <a:normAutofit/>
          </a:bodyPr>
          <a:lstStyle/>
          <a:p>
            <a:pPr rtl="0"/>
            <a:r>
              <a:rPr lang="zh-CN" altLang="en-US" dirty="0"/>
              <a:t>前端监控系统</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715854" y="1813475"/>
            <a:ext cx="10993546" cy="468233"/>
          </a:xfrm>
        </p:spPr>
        <p:txBody>
          <a:bodyPr rtlCol="0">
            <a:normAutofit/>
          </a:bodyPr>
          <a:lstStyle/>
          <a:p>
            <a:pPr rtl="0"/>
            <a:r>
              <a:rPr lang="zh-CN" altLang="en-US" dirty="0"/>
              <a:t>队号：</a:t>
            </a:r>
            <a:r>
              <a:rPr lang="en-US" altLang="zh-CN" dirty="0"/>
              <a:t>1024  </a:t>
            </a:r>
            <a:r>
              <a:rPr lang="zh-CN" altLang="en-US" dirty="0"/>
              <a:t>队名：</a:t>
            </a:r>
            <a:r>
              <a:rPr lang="en-US" altLang="zh-CN" dirty="0"/>
              <a:t>404 Not Found </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副标题 2">
            <a:extLst>
              <a:ext uri="{FF2B5EF4-FFF2-40B4-BE49-F238E27FC236}">
                <a16:creationId xmlns:a16="http://schemas.microsoft.com/office/drawing/2014/main" id="{752217DA-5240-AF48-D285-6D2BBE047BDB}"/>
              </a:ext>
            </a:extLst>
          </p:cNvPr>
          <p:cNvSpPr txBox="1">
            <a:spLocks/>
          </p:cNvSpPr>
          <p:nvPr/>
        </p:nvSpPr>
        <p:spPr>
          <a:xfrm>
            <a:off x="715854" y="2285151"/>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icrosoft YaHei UI" panose="020B0503020204020204" pitchFamily="34" charset="-122"/>
                <a:ea typeface="Microsoft YaHei UI" panose="020B0503020204020204" pitchFamily="34" charset="-122"/>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icrosoft YaHei UI" panose="020B0503020204020204" pitchFamily="34" charset="-122"/>
                <a:ea typeface="Microsoft YaHei UI" panose="020B0503020204020204" pitchFamily="34" charset="-122"/>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icrosoft YaHei UI" panose="020B0503020204020204" pitchFamily="34" charset="-122"/>
                <a:ea typeface="Microsoft YaHei UI" panose="020B0503020204020204" pitchFamily="34" charset="-122"/>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icrosoft YaHei UI" panose="020B0503020204020204" pitchFamily="34" charset="-122"/>
                <a:ea typeface="Microsoft YaHei UI" panose="020B0503020204020204" pitchFamily="34" charset="-122"/>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icrosoft YaHei UI" panose="020B0503020204020204" pitchFamily="34" charset="-122"/>
                <a:ea typeface="Microsoft YaHei UI" panose="020B0503020204020204" pitchFamily="34" charset="-122"/>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zh-CN" altLang="en-US" dirty="0"/>
              <a:t>队员：周建屹 胡毅薇 薛云峰 钱磊 邱科 周鹏程                       答辩人：薛云峰</a:t>
            </a:r>
            <a:r>
              <a:rPr lang="en-US" altLang="zh-CN" dirty="0"/>
              <a:t> </a:t>
            </a:r>
            <a:endParaRPr lang="zh-cn"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a:xfrm>
            <a:off x="581193" y="729658"/>
            <a:ext cx="11029616" cy="518850"/>
          </a:xfrm>
        </p:spPr>
        <p:txBody>
          <a:bodyPr>
            <a:normAutofit/>
          </a:bodyPr>
          <a:lstStyle/>
          <a:p>
            <a:r>
              <a:rPr lang="zh-CN" altLang="en-US" dirty="0"/>
              <a:t>监控数据上报   </a:t>
            </a:r>
          </a:p>
        </p:txBody>
      </p:sp>
      <p:sp>
        <p:nvSpPr>
          <p:cNvPr id="17" name="内容占位符 16">
            <a:extLst>
              <a:ext uri="{FF2B5EF4-FFF2-40B4-BE49-F238E27FC236}">
                <a16:creationId xmlns:a16="http://schemas.microsoft.com/office/drawing/2014/main" id="{68FFB890-A5E1-A758-E67C-426D031E6F91}"/>
              </a:ext>
            </a:extLst>
          </p:cNvPr>
          <p:cNvSpPr>
            <a:spLocks noGrp="1"/>
          </p:cNvSpPr>
          <p:nvPr>
            <p:ph sz="half" idx="1"/>
          </p:nvPr>
        </p:nvSpPr>
        <p:spPr>
          <a:xfrm>
            <a:off x="581193" y="1327639"/>
            <a:ext cx="5194767" cy="4533412"/>
          </a:xfrm>
        </p:spPr>
        <p:txBody>
          <a:bodyPr/>
          <a:lstStyle/>
          <a:p>
            <a:r>
              <a:rPr lang="en-US" altLang="zh-CN" dirty="0" err="1"/>
              <a:t>sendBacon</a:t>
            </a:r>
            <a:r>
              <a:rPr lang="en-US" altLang="zh-CN" dirty="0"/>
              <a:t>, </a:t>
            </a:r>
            <a:r>
              <a:rPr lang="en-US" altLang="zh-CN" dirty="0">
                <a:effectLst/>
              </a:rPr>
              <a:t>Beacon </a:t>
            </a:r>
            <a:r>
              <a:rPr lang="zh-CN" altLang="en-US" dirty="0">
                <a:effectLst/>
              </a:rPr>
              <a:t>接口用来调度向 </a:t>
            </a:r>
            <a:r>
              <a:rPr lang="en-US" altLang="zh-CN" dirty="0">
                <a:effectLst/>
              </a:rPr>
              <a:t>Web </a:t>
            </a:r>
            <a:r>
              <a:rPr lang="zh-CN" altLang="en-US" dirty="0">
                <a:effectLst/>
              </a:rPr>
              <a:t>服务器发送的异步非阻塞请求。 </a:t>
            </a:r>
          </a:p>
          <a:p>
            <a:pPr lvl="1"/>
            <a:r>
              <a:rPr lang="en-US" altLang="zh-CN" dirty="0">
                <a:effectLst/>
              </a:rPr>
              <a:t>Beacon </a:t>
            </a:r>
            <a:r>
              <a:rPr lang="zh-CN" altLang="en-US" dirty="0">
                <a:effectLst/>
              </a:rPr>
              <a:t>请求使用 </a:t>
            </a:r>
            <a:r>
              <a:rPr lang="en-US" altLang="zh-CN" dirty="0">
                <a:effectLst/>
              </a:rPr>
              <a:t>HTTP `POST`</a:t>
            </a:r>
            <a:r>
              <a:rPr lang="zh-CN" altLang="en-US" dirty="0">
                <a:effectLst/>
              </a:rPr>
              <a:t>方法，并且不需要有响应。 </a:t>
            </a:r>
          </a:p>
          <a:p>
            <a:pPr lvl="1"/>
            <a:r>
              <a:rPr lang="en-US" altLang="zh-CN" dirty="0">
                <a:effectLst/>
              </a:rPr>
              <a:t>Beacon </a:t>
            </a:r>
            <a:r>
              <a:rPr lang="zh-CN" altLang="en-US" dirty="0">
                <a:effectLst/>
              </a:rPr>
              <a:t>请求能确保在页面触发 </a:t>
            </a:r>
            <a:r>
              <a:rPr lang="en-US" altLang="zh-CN" dirty="0">
                <a:effectLst/>
              </a:rPr>
              <a:t>unload </a:t>
            </a:r>
            <a:r>
              <a:rPr lang="zh-CN" altLang="en-US" dirty="0">
                <a:effectLst/>
              </a:rPr>
              <a:t>之前完成初始化。</a:t>
            </a:r>
          </a:p>
          <a:p>
            <a:pPr lvl="1"/>
            <a:endParaRPr lang="zh-CN" altLang="en-US" dirty="0"/>
          </a:p>
        </p:txBody>
      </p:sp>
      <p:sp>
        <p:nvSpPr>
          <p:cNvPr id="18" name="内容占位符 17">
            <a:extLst>
              <a:ext uri="{FF2B5EF4-FFF2-40B4-BE49-F238E27FC236}">
                <a16:creationId xmlns:a16="http://schemas.microsoft.com/office/drawing/2014/main" id="{FF5E2DFF-4D7E-87D3-6E9F-63E20BA0F3FF}"/>
              </a:ext>
            </a:extLst>
          </p:cNvPr>
          <p:cNvSpPr>
            <a:spLocks noGrp="1"/>
          </p:cNvSpPr>
          <p:nvPr>
            <p:ph sz="half" idx="2"/>
          </p:nvPr>
        </p:nvSpPr>
        <p:spPr>
          <a:xfrm>
            <a:off x="6416039" y="1327639"/>
            <a:ext cx="5194769" cy="4533411"/>
          </a:xfrm>
        </p:spPr>
        <p:txBody>
          <a:bodyPr/>
          <a:lstStyle/>
          <a:p>
            <a:r>
              <a:rPr lang="zh-CN" altLang="en-US" dirty="0"/>
              <a:t>动态添加</a:t>
            </a:r>
            <a:r>
              <a:rPr lang="en-US" altLang="zh-CN" dirty="0"/>
              <a:t>image</a:t>
            </a:r>
          </a:p>
          <a:p>
            <a:pPr lvl="1"/>
            <a:r>
              <a:rPr lang="en-US" altLang="zh-CN" dirty="0" err="1">
                <a:effectLst/>
              </a:rPr>
              <a:t>sendBeacon</a:t>
            </a:r>
            <a:r>
              <a:rPr lang="zh-CN" altLang="en-US" dirty="0">
                <a:effectLst/>
              </a:rPr>
              <a:t>的兼容性问题是不可避免的，不过可以充分利用大部分浏览器会在页面卸载前完成图片的加载的特性，通过在页面动态添加</a:t>
            </a:r>
            <a:r>
              <a:rPr lang="en-US" altLang="zh-CN" dirty="0" err="1">
                <a:effectLst/>
              </a:rPr>
              <a:t>img</a:t>
            </a:r>
            <a:r>
              <a:rPr lang="zh-CN" altLang="en-US" dirty="0">
                <a:effectLst/>
              </a:rPr>
              <a:t>的方式上报数据。 </a:t>
            </a:r>
          </a:p>
          <a:p>
            <a:pPr lvl="1"/>
            <a:r>
              <a:rPr lang="zh-CN" altLang="en-US" dirty="0">
                <a:effectLst/>
              </a:rPr>
              <a:t>由于</a:t>
            </a:r>
            <a:r>
              <a:rPr lang="en-US" altLang="zh-CN" dirty="0" err="1">
                <a:effectLst/>
              </a:rPr>
              <a:t>img</a:t>
            </a:r>
            <a:r>
              <a:rPr lang="zh-CN" altLang="en-US" dirty="0">
                <a:effectLst/>
              </a:rPr>
              <a:t>图片为</a:t>
            </a:r>
            <a:r>
              <a:rPr lang="en-US" altLang="zh-CN" dirty="0">
                <a:effectLst/>
              </a:rPr>
              <a:t>get</a:t>
            </a:r>
            <a:r>
              <a:rPr lang="zh-CN" altLang="en-US" dirty="0">
                <a:effectLst/>
              </a:rPr>
              <a:t>请求方式，不同服务器针对</a:t>
            </a:r>
            <a:r>
              <a:rPr lang="en-US" altLang="zh-CN" dirty="0" err="1">
                <a:effectLst/>
              </a:rPr>
              <a:t>uri</a:t>
            </a:r>
            <a:r>
              <a:rPr lang="zh-CN" altLang="en-US" dirty="0">
                <a:effectLst/>
              </a:rPr>
              <a:t>的长度有限制，长度超过限制时会出现</a:t>
            </a:r>
            <a:r>
              <a:rPr lang="en-US" altLang="zh-CN" dirty="0">
                <a:effectLst/>
              </a:rPr>
              <a:t>HTTP 414</a:t>
            </a:r>
            <a:r>
              <a:rPr lang="zh-CN" altLang="en-US" dirty="0">
                <a:effectLst/>
              </a:rPr>
              <a:t>错误，所以还要注意上报频率，减少一次性上传的属性过多。</a:t>
            </a:r>
          </a:p>
          <a:p>
            <a:pPr lvl="1"/>
            <a:endParaRPr lang="zh-CN" altLang="en-US" dirty="0"/>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pic>
        <p:nvPicPr>
          <p:cNvPr id="20" name="图片 19">
            <a:extLst>
              <a:ext uri="{FF2B5EF4-FFF2-40B4-BE49-F238E27FC236}">
                <a16:creationId xmlns:a16="http://schemas.microsoft.com/office/drawing/2014/main" id="{41067542-3365-B339-C67F-A9B4DBBE4AB8}"/>
              </a:ext>
            </a:extLst>
          </p:cNvPr>
          <p:cNvPicPr>
            <a:picLocks noChangeAspect="1"/>
          </p:cNvPicPr>
          <p:nvPr/>
        </p:nvPicPr>
        <p:blipFill>
          <a:blip r:embed="rId2"/>
          <a:stretch>
            <a:fillRect/>
          </a:stretch>
        </p:blipFill>
        <p:spPr>
          <a:xfrm>
            <a:off x="3870234" y="4518985"/>
            <a:ext cx="4183519" cy="1421196"/>
          </a:xfrm>
          <a:prstGeom prst="rect">
            <a:avLst/>
          </a:prstGeom>
        </p:spPr>
      </p:pic>
    </p:spTree>
    <p:extLst>
      <p:ext uri="{BB962C8B-B14F-4D97-AF65-F5344CB8AC3E}">
        <p14:creationId xmlns:p14="http://schemas.microsoft.com/office/powerpoint/2010/main" val="424172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87215E9-9BAD-9DAE-7BAA-C6DC2B44E324}"/>
              </a:ext>
            </a:extLst>
          </p:cNvPr>
          <p:cNvSpPr>
            <a:spLocks noGrp="1"/>
          </p:cNvSpPr>
          <p:nvPr>
            <p:ph type="title"/>
          </p:nvPr>
        </p:nvSpPr>
        <p:spPr>
          <a:xfrm>
            <a:off x="581193" y="729658"/>
            <a:ext cx="11029616" cy="580396"/>
          </a:xfrm>
        </p:spPr>
        <p:txBody>
          <a:bodyPr/>
          <a:lstStyle/>
          <a:p>
            <a:r>
              <a:rPr lang="en-US" altLang="zh-CN" dirty="0"/>
              <a:t>PV</a:t>
            </a:r>
            <a:r>
              <a:rPr lang="zh-CN" altLang="en-US" dirty="0"/>
              <a:t>指标的优化</a:t>
            </a:r>
          </a:p>
        </p:txBody>
      </p:sp>
      <p:sp>
        <p:nvSpPr>
          <p:cNvPr id="5" name="内容占位符 4">
            <a:extLst>
              <a:ext uri="{FF2B5EF4-FFF2-40B4-BE49-F238E27FC236}">
                <a16:creationId xmlns:a16="http://schemas.microsoft.com/office/drawing/2014/main" id="{216752C4-40AC-CC77-2E4D-10DD45222B6B}"/>
              </a:ext>
            </a:extLst>
          </p:cNvPr>
          <p:cNvSpPr>
            <a:spLocks noGrp="1"/>
          </p:cNvSpPr>
          <p:nvPr>
            <p:ph sz="half" idx="1"/>
          </p:nvPr>
        </p:nvSpPr>
        <p:spPr>
          <a:xfrm>
            <a:off x="581193" y="1406769"/>
            <a:ext cx="5194767" cy="4454281"/>
          </a:xfrm>
        </p:spPr>
        <p:txBody>
          <a:bodyPr>
            <a:normAutofit/>
          </a:bodyPr>
          <a:lstStyle/>
          <a:p>
            <a:r>
              <a:rPr lang="zh-CN" altLang="en-US" dirty="0"/>
              <a:t>添加针对</a:t>
            </a:r>
            <a:r>
              <a:rPr lang="en-US" altLang="zh-CN" dirty="0"/>
              <a:t>SPA</a:t>
            </a:r>
            <a:r>
              <a:rPr lang="zh-CN" altLang="en-US" dirty="0"/>
              <a:t>应用的支持</a:t>
            </a:r>
            <a:endParaRPr lang="en-US" altLang="zh-CN" dirty="0"/>
          </a:p>
          <a:p>
            <a:pPr lvl="1"/>
            <a:r>
              <a:rPr lang="en-US" altLang="zh-CN" dirty="0"/>
              <a:t>hash</a:t>
            </a:r>
            <a:r>
              <a:rPr lang="zh-CN" altLang="en-US" dirty="0"/>
              <a:t>变化，监听</a:t>
            </a:r>
            <a:r>
              <a:rPr lang="en-US" altLang="zh-CN" dirty="0" err="1"/>
              <a:t>onhashchange</a:t>
            </a:r>
            <a:endParaRPr lang="en-US" altLang="zh-CN" dirty="0"/>
          </a:p>
          <a:p>
            <a:pPr lvl="1">
              <a:lnSpc>
                <a:spcPct val="150000"/>
              </a:lnSpc>
            </a:pPr>
            <a:r>
              <a:rPr lang="en-US" altLang="zh-CN" dirty="0"/>
              <a:t>history</a:t>
            </a:r>
            <a:r>
              <a:rPr lang="zh-CN" altLang="en-US" dirty="0"/>
              <a:t>变化，</a:t>
            </a:r>
            <a:r>
              <a:rPr lang="zh-CN" altLang="en-US" dirty="0">
                <a:effectLst/>
              </a:rPr>
              <a:t>增加了</a:t>
            </a:r>
            <a:r>
              <a:rPr lang="en-US" altLang="zh-CN" dirty="0" err="1">
                <a:effectLst/>
              </a:rPr>
              <a:t>onpopstate</a:t>
            </a:r>
            <a:r>
              <a:rPr lang="zh-CN" altLang="en-US" dirty="0">
                <a:effectLst/>
              </a:rPr>
              <a:t>的事件监听，可以监听</a:t>
            </a:r>
            <a:r>
              <a:rPr lang="en-US" altLang="zh-CN" dirty="0" err="1">
                <a:effectLst/>
              </a:rPr>
              <a:t>history.go</a:t>
            </a:r>
            <a:r>
              <a:rPr lang="en-US" altLang="zh-CN" dirty="0">
                <a:effectLst/>
              </a:rPr>
              <a:t>\</a:t>
            </a:r>
            <a:r>
              <a:rPr lang="en-US" altLang="zh-CN" dirty="0" err="1">
                <a:effectLst/>
              </a:rPr>
              <a:t>history.back</a:t>
            </a:r>
            <a:r>
              <a:rPr lang="en-US" altLang="zh-CN" dirty="0">
                <a:effectLst/>
              </a:rPr>
              <a:t>\</a:t>
            </a:r>
            <a:r>
              <a:rPr lang="en-US" altLang="zh-CN" dirty="0" err="1">
                <a:effectLst/>
              </a:rPr>
              <a:t>history.back</a:t>
            </a:r>
            <a:r>
              <a:rPr lang="zh-CN" altLang="en-US" dirty="0">
                <a:effectLst/>
              </a:rPr>
              <a:t>的路由切换，重写了</a:t>
            </a:r>
            <a:r>
              <a:rPr lang="en-US" altLang="zh-CN" dirty="0" err="1">
                <a:effectLst/>
              </a:rPr>
              <a:t>history.pushState</a:t>
            </a:r>
            <a:r>
              <a:rPr lang="zh-CN" altLang="en-US" dirty="0">
                <a:effectLst/>
              </a:rPr>
              <a:t>和</a:t>
            </a:r>
            <a:r>
              <a:rPr lang="en-US" altLang="zh-CN" dirty="0" err="1">
                <a:effectLst/>
              </a:rPr>
              <a:t>history.replaceState</a:t>
            </a:r>
            <a:r>
              <a:rPr lang="zh-CN" altLang="en-US" dirty="0">
                <a:effectLst/>
              </a:rPr>
              <a:t>，当发生</a:t>
            </a:r>
            <a:r>
              <a:rPr lang="en-US" altLang="zh-CN" dirty="0">
                <a:effectLst/>
              </a:rPr>
              <a:t>history</a:t>
            </a:r>
            <a:r>
              <a:rPr lang="zh-CN" altLang="en-US" dirty="0">
                <a:effectLst/>
              </a:rPr>
              <a:t>路由切换时上报</a:t>
            </a:r>
            <a:r>
              <a:rPr lang="en-US" altLang="zh-CN" dirty="0" err="1">
                <a:effectLst/>
              </a:rPr>
              <a:t>pv</a:t>
            </a:r>
            <a:endParaRPr lang="en-US" altLang="zh-CN" dirty="0">
              <a:effectLst/>
            </a:endParaRPr>
          </a:p>
        </p:txBody>
      </p:sp>
      <p:sp>
        <p:nvSpPr>
          <p:cNvPr id="6" name="内容占位符 5">
            <a:extLst>
              <a:ext uri="{FF2B5EF4-FFF2-40B4-BE49-F238E27FC236}">
                <a16:creationId xmlns:a16="http://schemas.microsoft.com/office/drawing/2014/main" id="{2FD1AB3E-C121-4F83-0848-F89FEA318DFC}"/>
              </a:ext>
            </a:extLst>
          </p:cNvPr>
          <p:cNvSpPr>
            <a:spLocks noGrp="1"/>
          </p:cNvSpPr>
          <p:nvPr>
            <p:ph sz="half" idx="2"/>
          </p:nvPr>
        </p:nvSpPr>
        <p:spPr>
          <a:xfrm>
            <a:off x="6416039" y="1406769"/>
            <a:ext cx="5194769" cy="4454281"/>
          </a:xfrm>
        </p:spPr>
        <p:txBody>
          <a:bodyPr>
            <a:normAutofit/>
          </a:bodyPr>
          <a:lstStyle/>
          <a:p>
            <a:r>
              <a:rPr lang="zh-CN" altLang="en-US" dirty="0">
                <a:effectLst/>
              </a:rPr>
              <a:t>使用 </a:t>
            </a:r>
            <a:r>
              <a:rPr lang="en-US" altLang="zh-CN" dirty="0">
                <a:effectLst/>
                <a:hlinkClick r:id="rId2"/>
              </a:rPr>
              <a:t>Page Visibility API</a:t>
            </a:r>
            <a:endParaRPr lang="en-US" altLang="zh-CN" dirty="0">
              <a:effectLst/>
            </a:endParaRPr>
          </a:p>
          <a:p>
            <a:r>
              <a:rPr lang="zh-CN" altLang="en-US" dirty="0">
                <a:effectLst/>
              </a:rPr>
              <a:t>在实际用户浏览网页时会出现以下情况：</a:t>
            </a:r>
            <a:r>
              <a:rPr lang="en-US" altLang="zh-CN" dirty="0">
                <a:effectLst/>
              </a:rPr>
              <a:t>1.</a:t>
            </a:r>
            <a:r>
              <a:rPr lang="zh-CN" altLang="en-US" dirty="0">
                <a:effectLst/>
              </a:rPr>
              <a:t>误点击页面，然后快速离去，不应该算作</a:t>
            </a:r>
            <a:r>
              <a:rPr lang="en-US" altLang="zh-CN" dirty="0" err="1">
                <a:effectLst/>
              </a:rPr>
              <a:t>pv</a:t>
            </a:r>
            <a:r>
              <a:rPr lang="en-US" altLang="zh-CN" dirty="0">
                <a:effectLst/>
              </a:rPr>
              <a:t>; 2.</a:t>
            </a:r>
            <a:r>
              <a:rPr lang="zh-CN" altLang="en-US" dirty="0">
                <a:effectLst/>
              </a:rPr>
              <a:t>用户未关闭浏览器只是隐藏了页面，很长时间后再次显示该页面，这应该算作新的</a:t>
            </a:r>
            <a:r>
              <a:rPr lang="en-US" altLang="zh-CN" dirty="0" err="1">
                <a:effectLst/>
              </a:rPr>
              <a:t>pv</a:t>
            </a:r>
            <a:r>
              <a:rPr lang="en-US" altLang="zh-CN" dirty="0">
                <a:effectLst/>
              </a:rPr>
              <a:t>.</a:t>
            </a:r>
            <a:endParaRPr lang="zh-CN" altLang="en-US" dirty="0">
              <a:effectLst/>
            </a:endParaRPr>
          </a:p>
          <a:p>
            <a:pPr lvl="1">
              <a:buFont typeface="Arial" panose="020B0604020202020204" pitchFamily="34" charset="0"/>
              <a:buChar char="•"/>
            </a:pPr>
            <a:r>
              <a:rPr lang="zh-CN" altLang="en-US" dirty="0">
                <a:effectLst/>
              </a:rPr>
              <a:t>当进入页面停留时间超过</a:t>
            </a:r>
            <a:r>
              <a:rPr lang="en-US" altLang="zh-CN" dirty="0">
                <a:effectLst/>
              </a:rPr>
              <a:t>3s</a:t>
            </a:r>
            <a:r>
              <a:rPr lang="zh-CN" altLang="en-US" dirty="0">
                <a:effectLst/>
              </a:rPr>
              <a:t>再发送</a:t>
            </a:r>
            <a:r>
              <a:rPr lang="en-US" altLang="zh-CN" dirty="0" err="1">
                <a:effectLst/>
              </a:rPr>
              <a:t>pv</a:t>
            </a:r>
            <a:r>
              <a:rPr lang="zh-CN" altLang="en-US" dirty="0">
                <a:effectLst/>
              </a:rPr>
              <a:t>，是做有效浏览</a:t>
            </a:r>
          </a:p>
          <a:p>
            <a:pPr lvl="1">
              <a:buFont typeface="Arial" panose="020B0604020202020204" pitchFamily="34" charset="0"/>
              <a:buChar char="•"/>
            </a:pPr>
            <a:r>
              <a:rPr lang="zh-CN" altLang="en-US" dirty="0">
                <a:effectLst/>
              </a:rPr>
              <a:t>页面隐藏超过</a:t>
            </a:r>
            <a:r>
              <a:rPr lang="en-US" altLang="zh-CN" dirty="0">
                <a:effectLst/>
              </a:rPr>
              <a:t>10min</a:t>
            </a:r>
            <a:r>
              <a:rPr lang="zh-CN" altLang="en-US" dirty="0">
                <a:effectLst/>
              </a:rPr>
              <a:t>，是为用户离开，发送</a:t>
            </a:r>
            <a:r>
              <a:rPr lang="en-US" altLang="zh-CN" dirty="0" err="1">
                <a:effectLst/>
              </a:rPr>
              <a:t>staytime</a:t>
            </a:r>
            <a:r>
              <a:rPr lang="zh-CN" altLang="en-US" dirty="0">
                <a:effectLst/>
              </a:rPr>
              <a:t>指标</a:t>
            </a:r>
          </a:p>
          <a:p>
            <a:pPr lvl="1">
              <a:buFont typeface="Arial" panose="020B0604020202020204" pitchFamily="34" charset="0"/>
              <a:buChar char="•"/>
            </a:pPr>
            <a:r>
              <a:rPr lang="zh-CN" altLang="en-US" dirty="0">
                <a:effectLst/>
              </a:rPr>
              <a:t>用户长时间离开后，页面再次可见时会发送</a:t>
            </a:r>
            <a:r>
              <a:rPr lang="en-US" altLang="zh-CN" dirty="0" err="1">
                <a:effectLst/>
              </a:rPr>
              <a:t>pv</a:t>
            </a:r>
            <a:endParaRPr lang="en-US" altLang="zh-CN" dirty="0">
              <a:effectLst/>
            </a:endParaRPr>
          </a:p>
          <a:p>
            <a:pPr lvl="1"/>
            <a:endParaRPr lang="zh-CN" altLang="en-US" dirty="0"/>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pic>
        <p:nvPicPr>
          <p:cNvPr id="8" name="图片 7">
            <a:extLst>
              <a:ext uri="{FF2B5EF4-FFF2-40B4-BE49-F238E27FC236}">
                <a16:creationId xmlns:a16="http://schemas.microsoft.com/office/drawing/2014/main" id="{C044DE4B-66FF-487A-83F4-AD8E97E50728}"/>
              </a:ext>
            </a:extLst>
          </p:cNvPr>
          <p:cNvPicPr>
            <a:picLocks noChangeAspect="1"/>
          </p:cNvPicPr>
          <p:nvPr/>
        </p:nvPicPr>
        <p:blipFill>
          <a:blip r:embed="rId3"/>
          <a:stretch>
            <a:fillRect/>
          </a:stretch>
        </p:blipFill>
        <p:spPr>
          <a:xfrm>
            <a:off x="2366032" y="1684642"/>
            <a:ext cx="2293891" cy="844864"/>
          </a:xfrm>
          <a:prstGeom prst="rect">
            <a:avLst/>
          </a:prstGeom>
        </p:spPr>
      </p:pic>
      <p:pic>
        <p:nvPicPr>
          <p:cNvPr id="10" name="图片 9">
            <a:extLst>
              <a:ext uri="{FF2B5EF4-FFF2-40B4-BE49-F238E27FC236}">
                <a16:creationId xmlns:a16="http://schemas.microsoft.com/office/drawing/2014/main" id="{0D46AEAB-674B-5352-1EF5-0E184DDFD1C8}"/>
              </a:ext>
            </a:extLst>
          </p:cNvPr>
          <p:cNvPicPr>
            <a:picLocks noChangeAspect="1"/>
          </p:cNvPicPr>
          <p:nvPr/>
        </p:nvPicPr>
        <p:blipFill>
          <a:blip r:embed="rId4"/>
          <a:stretch>
            <a:fillRect/>
          </a:stretch>
        </p:blipFill>
        <p:spPr>
          <a:xfrm>
            <a:off x="6851230" y="5056135"/>
            <a:ext cx="3501862" cy="1609830"/>
          </a:xfrm>
          <a:prstGeom prst="rect">
            <a:avLst/>
          </a:prstGeom>
        </p:spPr>
      </p:pic>
    </p:spTree>
    <p:extLst>
      <p:ext uri="{BB962C8B-B14F-4D97-AF65-F5344CB8AC3E}">
        <p14:creationId xmlns:p14="http://schemas.microsoft.com/office/powerpoint/2010/main" val="104140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3126FA-23FC-3077-A56F-27543E36438A}"/>
              </a:ext>
            </a:extLst>
          </p:cNvPr>
          <p:cNvSpPr>
            <a:spLocks noGrp="1"/>
          </p:cNvSpPr>
          <p:nvPr>
            <p:ph type="title"/>
          </p:nvPr>
        </p:nvSpPr>
        <p:spPr>
          <a:xfrm>
            <a:off x="581193" y="729658"/>
            <a:ext cx="11029616" cy="510057"/>
          </a:xfrm>
        </p:spPr>
        <p:txBody>
          <a:bodyPr>
            <a:normAutofit fontScale="90000"/>
          </a:bodyPr>
          <a:lstStyle/>
          <a:p>
            <a:r>
              <a:rPr lang="zh-CN" altLang="en-US" dirty="0"/>
              <a:t>线上环境</a:t>
            </a:r>
            <a:r>
              <a:rPr lang="en-US" altLang="zh-CN" dirty="0"/>
              <a:t>JS</a:t>
            </a:r>
            <a:r>
              <a:rPr lang="zh-CN" altLang="en-US" dirty="0"/>
              <a:t>错误的定位问题</a:t>
            </a:r>
          </a:p>
        </p:txBody>
      </p:sp>
      <p:sp>
        <p:nvSpPr>
          <p:cNvPr id="3" name="内容占位符 2">
            <a:extLst>
              <a:ext uri="{FF2B5EF4-FFF2-40B4-BE49-F238E27FC236}">
                <a16:creationId xmlns:a16="http://schemas.microsoft.com/office/drawing/2014/main" id="{0E85E897-4D90-7C5E-6742-3EF5C7B80698}"/>
              </a:ext>
            </a:extLst>
          </p:cNvPr>
          <p:cNvSpPr>
            <a:spLocks noGrp="1"/>
          </p:cNvSpPr>
          <p:nvPr>
            <p:ph sz="half" idx="1"/>
          </p:nvPr>
        </p:nvSpPr>
        <p:spPr>
          <a:xfrm>
            <a:off x="581194" y="2228003"/>
            <a:ext cx="4131484" cy="3633047"/>
          </a:xfrm>
        </p:spPr>
        <p:txBody>
          <a:bodyPr/>
          <a:lstStyle/>
          <a:p>
            <a:r>
              <a:rPr lang="en-US" altLang="zh-CN" dirty="0">
                <a:effectLst/>
              </a:rPr>
              <a:t>monitor-upload-</a:t>
            </a:r>
            <a:r>
              <a:rPr lang="en-US" altLang="zh-CN" dirty="0" err="1">
                <a:effectLst/>
              </a:rPr>
              <a:t>sourcemap</a:t>
            </a:r>
            <a:r>
              <a:rPr lang="en-US" altLang="zh-CN" dirty="0">
                <a:effectLst/>
              </a:rPr>
              <a:t>-plugin</a:t>
            </a:r>
          </a:p>
          <a:p>
            <a:pPr lvl="1">
              <a:buFont typeface="Arial" panose="020B0604020202020204" pitchFamily="34" charset="0"/>
              <a:buChar char="•"/>
            </a:pPr>
            <a:r>
              <a:rPr lang="zh-CN" altLang="en-US" dirty="0">
                <a:effectLst/>
              </a:rPr>
              <a:t>在项目</a:t>
            </a:r>
            <a:r>
              <a:rPr lang="en-US" altLang="zh-CN" dirty="0">
                <a:effectLst/>
              </a:rPr>
              <a:t>build</a:t>
            </a:r>
            <a:r>
              <a:rPr lang="zh-CN" altLang="en-US" dirty="0">
                <a:effectLst/>
              </a:rPr>
              <a:t>时自动将</a:t>
            </a:r>
            <a:r>
              <a:rPr lang="en-US" altLang="zh-CN" dirty="0">
                <a:effectLst/>
              </a:rPr>
              <a:t>source-map</a:t>
            </a:r>
            <a:r>
              <a:rPr lang="zh-CN" altLang="en-US" dirty="0">
                <a:effectLst/>
              </a:rPr>
              <a:t>上传至服务端</a:t>
            </a:r>
          </a:p>
          <a:p>
            <a:pPr lvl="1">
              <a:buFont typeface="Arial" panose="020B0604020202020204" pitchFamily="34" charset="0"/>
              <a:buChar char="•"/>
            </a:pPr>
            <a:r>
              <a:rPr lang="zh-CN" altLang="en-US" dirty="0">
                <a:effectLst/>
              </a:rPr>
              <a:t>自动并清理</a:t>
            </a:r>
            <a:r>
              <a:rPr lang="en-US" altLang="zh-CN" dirty="0">
                <a:effectLst/>
              </a:rPr>
              <a:t>source-map</a:t>
            </a:r>
            <a:r>
              <a:rPr lang="zh-CN" altLang="en-US" dirty="0">
                <a:effectLst/>
              </a:rPr>
              <a:t>，无需用户处理</a:t>
            </a:r>
            <a:r>
              <a:rPr lang="en-US" altLang="zh-CN" dirty="0">
                <a:effectLst/>
              </a:rPr>
              <a:t>source-map</a:t>
            </a:r>
            <a:r>
              <a:rPr lang="zh-CN" altLang="en-US" dirty="0">
                <a:effectLst/>
              </a:rPr>
              <a:t>文件</a:t>
            </a:r>
          </a:p>
          <a:p>
            <a:pPr lvl="1">
              <a:buFont typeface="Arial" panose="020B0604020202020204" pitchFamily="34" charset="0"/>
              <a:buChar char="•"/>
            </a:pPr>
            <a:r>
              <a:rPr lang="zh-CN" altLang="en-US" dirty="0">
                <a:effectLst/>
              </a:rPr>
              <a:t>自动清理</a:t>
            </a:r>
            <a:r>
              <a:rPr lang="en-US" altLang="zh-CN" dirty="0" err="1">
                <a:effectLst/>
              </a:rPr>
              <a:t>js</a:t>
            </a:r>
            <a:r>
              <a:rPr lang="zh-CN" altLang="en-US" dirty="0">
                <a:effectLst/>
              </a:rPr>
              <a:t>尾部的</a:t>
            </a:r>
            <a:r>
              <a:rPr lang="en-US" altLang="zh-CN" dirty="0">
                <a:effectLst/>
              </a:rPr>
              <a:t>source-map</a:t>
            </a:r>
            <a:r>
              <a:rPr lang="zh-CN" altLang="en-US" dirty="0">
                <a:effectLst/>
              </a:rPr>
              <a:t>链接，防止报警</a:t>
            </a:r>
            <a:endParaRPr lang="en-US" altLang="zh-CN" dirty="0">
              <a:effectLst/>
            </a:endParaRPr>
          </a:p>
          <a:p>
            <a:pPr lvl="1">
              <a:buFont typeface="Arial" panose="020B0604020202020204" pitchFamily="34" charset="0"/>
              <a:buChar char="•"/>
            </a:pPr>
            <a:r>
              <a:rPr lang="zh-CN" altLang="en-US" dirty="0">
                <a:effectLst/>
              </a:rPr>
              <a:t>服务端针对</a:t>
            </a:r>
            <a:r>
              <a:rPr lang="en-US" altLang="zh-CN" dirty="0" err="1">
                <a:effectLst/>
              </a:rPr>
              <a:t>jsError</a:t>
            </a:r>
            <a:r>
              <a:rPr lang="zh-CN" altLang="en-US" dirty="0">
                <a:effectLst/>
              </a:rPr>
              <a:t>的日志将根据已有</a:t>
            </a:r>
            <a:r>
              <a:rPr lang="en-US" altLang="zh-CN" dirty="0">
                <a:effectLst/>
              </a:rPr>
              <a:t>source-map</a:t>
            </a:r>
            <a:r>
              <a:rPr lang="zh-CN" altLang="en-US" dirty="0">
                <a:effectLst/>
              </a:rPr>
              <a:t>解析实际错误发生位置</a:t>
            </a:r>
          </a:p>
          <a:p>
            <a:pPr lvl="1">
              <a:buFont typeface="Arial" panose="020B0604020202020204" pitchFamily="34" charset="0"/>
              <a:buChar char="•"/>
            </a:pPr>
            <a:endParaRPr lang="zh-CN" altLang="en-US" dirty="0">
              <a:effectLst/>
            </a:endParaRPr>
          </a:p>
          <a:p>
            <a:endParaRPr lang="zh-CN" altLang="en-US" dirty="0"/>
          </a:p>
        </p:txBody>
      </p:sp>
      <p:sp>
        <p:nvSpPr>
          <p:cNvPr id="5" name="日期占位符 4">
            <a:extLst>
              <a:ext uri="{FF2B5EF4-FFF2-40B4-BE49-F238E27FC236}">
                <a16:creationId xmlns:a16="http://schemas.microsoft.com/office/drawing/2014/main" id="{73AC3C3E-66CE-7C93-0CAA-F546143684A4}"/>
              </a:ext>
            </a:extLst>
          </p:cNvPr>
          <p:cNvSpPr>
            <a:spLocks noGrp="1"/>
          </p:cNvSpPr>
          <p:nvPr>
            <p:ph type="dt" sz="half" idx="10"/>
          </p:nvPr>
        </p:nvSpPr>
        <p:spPr/>
        <p:txBody>
          <a:bodyPr/>
          <a:lstStyle/>
          <a:p>
            <a:pPr rtl="0"/>
            <a:fld id="{71F85B13-09B0-4D01-A286-57280995F924}" type="datetime1">
              <a:rPr lang="zh-CN" altLang="en-US" smtClean="0"/>
              <a:t>2022/8/26</a:t>
            </a:fld>
            <a:endParaRPr lang="en-US" dirty="0"/>
          </a:p>
        </p:txBody>
      </p:sp>
      <p:sp>
        <p:nvSpPr>
          <p:cNvPr id="7" name="文本框 6">
            <a:extLst>
              <a:ext uri="{FF2B5EF4-FFF2-40B4-BE49-F238E27FC236}">
                <a16:creationId xmlns:a16="http://schemas.microsoft.com/office/drawing/2014/main" id="{69B6B6D0-2F82-31FB-8952-9F002D9E1E6C}"/>
              </a:ext>
            </a:extLst>
          </p:cNvPr>
          <p:cNvSpPr txBox="1"/>
          <p:nvPr/>
        </p:nvSpPr>
        <p:spPr>
          <a:xfrm>
            <a:off x="490171" y="1334144"/>
            <a:ext cx="10799152" cy="523220"/>
          </a:xfrm>
          <a:prstGeom prst="rect">
            <a:avLst/>
          </a:prstGeom>
          <a:noFill/>
        </p:spPr>
        <p:txBody>
          <a:bodyPr wrap="square">
            <a:spAutoFit/>
          </a:bodyPr>
          <a:lstStyle/>
          <a:p>
            <a:r>
              <a:rPr lang="zh-CN" altLang="en-US" sz="1400" dirty="0">
                <a:effectLst/>
                <a:latin typeface="+mn-ea"/>
              </a:rPr>
              <a:t>前端应用在进行线上部署时往往会对代码进行压缩，这使得发生错误时无法定位到真实错误发生位置。</a:t>
            </a:r>
            <a:r>
              <a:rPr lang="en-US" altLang="zh-CN" sz="1400" dirty="0">
                <a:effectLst/>
                <a:latin typeface="+mn-ea"/>
              </a:rPr>
              <a:t>source-map</a:t>
            </a:r>
            <a:r>
              <a:rPr lang="zh-CN" altLang="en-US" sz="1400" dirty="0">
                <a:effectLst/>
                <a:latin typeface="+mn-ea"/>
              </a:rPr>
              <a:t>提供了对真实代码位置的映射，但一般项目部署时不会携带</a:t>
            </a:r>
            <a:r>
              <a:rPr lang="en-US" altLang="zh-CN" sz="1400" dirty="0">
                <a:effectLst/>
                <a:latin typeface="+mn-ea"/>
              </a:rPr>
              <a:t>source-map</a:t>
            </a:r>
            <a:r>
              <a:rPr lang="zh-CN" altLang="en-US" sz="1400" dirty="0">
                <a:effectLst/>
                <a:latin typeface="+mn-ea"/>
              </a:rPr>
              <a:t>因为其体积一般较大且容易造成代码泄露</a:t>
            </a:r>
          </a:p>
        </p:txBody>
      </p:sp>
      <p:pic>
        <p:nvPicPr>
          <p:cNvPr id="11" name="图片 10">
            <a:extLst>
              <a:ext uri="{FF2B5EF4-FFF2-40B4-BE49-F238E27FC236}">
                <a16:creationId xmlns:a16="http://schemas.microsoft.com/office/drawing/2014/main" id="{518D4FA8-4033-D695-BA6D-CEDF7B4B3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11" y="1765300"/>
            <a:ext cx="7143750" cy="4095750"/>
          </a:xfrm>
          <a:prstGeom prst="rect">
            <a:avLst/>
          </a:prstGeom>
        </p:spPr>
      </p:pic>
    </p:spTree>
    <p:extLst>
      <p:ext uri="{BB962C8B-B14F-4D97-AF65-F5344CB8AC3E}">
        <p14:creationId xmlns:p14="http://schemas.microsoft.com/office/powerpoint/2010/main" val="293931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C21B5E8-1CA8-F96B-EF6B-E0430C17CBE4}"/>
              </a:ext>
            </a:extLst>
          </p:cNvPr>
          <p:cNvSpPr>
            <a:spLocks noGrp="1"/>
          </p:cNvSpPr>
          <p:nvPr>
            <p:ph type="dt" sz="half" idx="10"/>
          </p:nvPr>
        </p:nvSpPr>
        <p:spPr/>
        <p:txBody>
          <a:bodyPr/>
          <a:lstStyle/>
          <a:p>
            <a:pPr rtl="0"/>
            <a:fld id="{F24FFC25-0C05-49C8-B150-3CF6B89B5C55}" type="datetime1">
              <a:rPr lang="zh-CN" altLang="en-US" smtClean="0"/>
              <a:t>2022/8/26</a:t>
            </a:fld>
            <a:endParaRPr lang="en-US" dirty="0"/>
          </a:p>
        </p:txBody>
      </p:sp>
      <p:sp>
        <p:nvSpPr>
          <p:cNvPr id="5" name="矩形 4">
            <a:extLst>
              <a:ext uri="{FF2B5EF4-FFF2-40B4-BE49-F238E27FC236}">
                <a16:creationId xmlns:a16="http://schemas.microsoft.com/office/drawing/2014/main" id="{57881E8E-A187-D04D-C0C2-5FFF1E78A265}"/>
              </a:ext>
            </a:extLst>
          </p:cNvPr>
          <p:cNvSpPr/>
          <p:nvPr/>
        </p:nvSpPr>
        <p:spPr>
          <a:xfrm>
            <a:off x="1669143" y="1542142"/>
            <a:ext cx="10522857" cy="377371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632DE97-8260-EFD6-4905-675918223005}"/>
              </a:ext>
            </a:extLst>
          </p:cNvPr>
          <p:cNvSpPr txBox="1"/>
          <p:nvPr/>
        </p:nvSpPr>
        <p:spPr>
          <a:xfrm>
            <a:off x="5043712" y="2293257"/>
            <a:ext cx="5310523"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服务端与可视化中台</a:t>
            </a:r>
          </a:p>
        </p:txBody>
      </p:sp>
      <p:cxnSp>
        <p:nvCxnSpPr>
          <p:cNvPr id="8" name="直接连接符 7">
            <a:extLst>
              <a:ext uri="{FF2B5EF4-FFF2-40B4-BE49-F238E27FC236}">
                <a16:creationId xmlns:a16="http://schemas.microsoft.com/office/drawing/2014/main" id="{B9A2D147-1156-B660-7440-9B9A07ED1761}"/>
              </a:ext>
            </a:extLst>
          </p:cNvPr>
          <p:cNvCxnSpPr/>
          <p:nvPr/>
        </p:nvCxnSpPr>
        <p:spPr>
          <a:xfrm>
            <a:off x="5087254" y="3091542"/>
            <a:ext cx="68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1C3EB9D-18DF-0DD4-1F3A-6ED5E1C11C50}"/>
              </a:ext>
            </a:extLst>
          </p:cNvPr>
          <p:cNvGrpSpPr/>
          <p:nvPr/>
        </p:nvGrpSpPr>
        <p:grpSpPr>
          <a:xfrm>
            <a:off x="5181598" y="3802745"/>
            <a:ext cx="2322285" cy="336695"/>
            <a:chOff x="5050972" y="3802745"/>
            <a:chExt cx="2322285" cy="336695"/>
          </a:xfrm>
        </p:grpSpPr>
        <p:sp>
          <p:nvSpPr>
            <p:cNvPr id="10" name="文本框 9">
              <a:extLst>
                <a:ext uri="{FF2B5EF4-FFF2-40B4-BE49-F238E27FC236}">
                  <a16:creationId xmlns:a16="http://schemas.microsoft.com/office/drawing/2014/main" id="{859854BE-5407-8661-5B36-7CEFECCD8566}"/>
                </a:ext>
              </a:extLst>
            </p:cNvPr>
            <p:cNvSpPr txBox="1"/>
            <p:nvPr/>
          </p:nvSpPr>
          <p:spPr>
            <a:xfrm>
              <a:off x="5297714"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服务端实现</a:t>
              </a:r>
            </a:p>
          </p:txBody>
        </p:sp>
        <p:sp>
          <p:nvSpPr>
            <p:cNvPr id="11" name="菱形 10">
              <a:extLst>
                <a:ext uri="{FF2B5EF4-FFF2-40B4-BE49-F238E27FC236}">
                  <a16:creationId xmlns:a16="http://schemas.microsoft.com/office/drawing/2014/main" id="{8BD368B2-2F55-9C00-6DC7-ED5DD8EEA59F}"/>
                </a:ext>
              </a:extLst>
            </p:cNvPr>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CB086B0-E885-361B-D193-FA210736FF26}"/>
              </a:ext>
            </a:extLst>
          </p:cNvPr>
          <p:cNvGrpSpPr/>
          <p:nvPr/>
        </p:nvGrpSpPr>
        <p:grpSpPr>
          <a:xfrm>
            <a:off x="7844969" y="3802745"/>
            <a:ext cx="2336800" cy="336695"/>
            <a:chOff x="7714343" y="3802745"/>
            <a:chExt cx="2336800" cy="336695"/>
          </a:xfrm>
        </p:grpSpPr>
        <p:sp>
          <p:nvSpPr>
            <p:cNvPr id="13" name="文本框 12">
              <a:extLst>
                <a:ext uri="{FF2B5EF4-FFF2-40B4-BE49-F238E27FC236}">
                  <a16:creationId xmlns:a16="http://schemas.microsoft.com/office/drawing/2014/main" id="{9135C061-5851-97F9-4A2C-11CF5D2504C0}"/>
                </a:ext>
              </a:extLst>
            </p:cNvPr>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可视化中台</a:t>
              </a:r>
            </a:p>
          </p:txBody>
        </p:sp>
        <p:sp>
          <p:nvSpPr>
            <p:cNvPr id="14" name="菱形 13">
              <a:extLst>
                <a:ext uri="{FF2B5EF4-FFF2-40B4-BE49-F238E27FC236}">
                  <a16:creationId xmlns:a16="http://schemas.microsoft.com/office/drawing/2014/main" id="{6B676D7A-0B88-E126-B2D5-252EA2D16E9A}"/>
                </a:ext>
              </a:extLst>
            </p:cNvPr>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FE56ADF6-7AD2-1CC2-FE7A-825BAF8177C3}"/>
              </a:ext>
            </a:extLst>
          </p:cNvPr>
          <p:cNvSpPr txBox="1"/>
          <p:nvPr/>
        </p:nvSpPr>
        <p:spPr>
          <a:xfrm>
            <a:off x="1658984" y="1489164"/>
            <a:ext cx="3357154" cy="3939540"/>
          </a:xfrm>
          <a:prstGeom prst="rect">
            <a:avLst/>
          </a:prstGeom>
          <a:noFill/>
        </p:spPr>
        <p:txBody>
          <a:bodyPr wrap="square" rtlCol="0">
            <a:spAutoFit/>
          </a:bodyPr>
          <a:lstStyle/>
          <a:p>
            <a:pPr algn="ctr"/>
            <a:r>
              <a:rPr lang="en-US" altLang="zh-CN" sz="25000" dirty="0">
                <a:solidFill>
                  <a:schemeClr val="bg1"/>
                </a:solidFill>
                <a:latin typeface="Agency FB" panose="020B0503020202020204" pitchFamily="34" charset="0"/>
              </a:rPr>
              <a:t>03</a:t>
            </a:r>
            <a:endParaRPr lang="zh-CN" altLang="en-US" sz="25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76466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heel(1)">
                                      <p:cBhvr>
                                        <p:cTn id="11" dur="2000"/>
                                        <p:tgtEl>
                                          <p:spTgt spid="21"/>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a:xfrm>
            <a:off x="575894" y="729658"/>
            <a:ext cx="11029616" cy="562811"/>
          </a:xfrm>
        </p:spPr>
        <p:txBody>
          <a:bodyPr/>
          <a:lstStyle/>
          <a:p>
            <a:r>
              <a:rPr lang="zh-CN" altLang="en-US" dirty="0"/>
              <a:t>服务端</a:t>
            </a:r>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pic>
        <p:nvPicPr>
          <p:cNvPr id="5" name="图片 4">
            <a:extLst>
              <a:ext uri="{FF2B5EF4-FFF2-40B4-BE49-F238E27FC236}">
                <a16:creationId xmlns:a16="http://schemas.microsoft.com/office/drawing/2014/main" id="{53B6B493-C752-6BA8-1ECC-18137298F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608" y="1593606"/>
            <a:ext cx="8198093" cy="3670788"/>
          </a:xfrm>
          <a:prstGeom prst="rect">
            <a:avLst/>
          </a:prstGeom>
        </p:spPr>
      </p:pic>
    </p:spTree>
    <p:extLst>
      <p:ext uri="{BB962C8B-B14F-4D97-AF65-F5344CB8AC3E}">
        <p14:creationId xmlns:p14="http://schemas.microsoft.com/office/powerpoint/2010/main" val="3592406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a:xfrm>
            <a:off x="575894" y="729658"/>
            <a:ext cx="11029616" cy="580396"/>
          </a:xfrm>
        </p:spPr>
        <p:txBody>
          <a:bodyPr/>
          <a:lstStyle/>
          <a:p>
            <a:r>
              <a:rPr lang="zh-CN" altLang="en-US" dirty="0">
                <a:hlinkClick r:id="rId2"/>
              </a:rPr>
              <a:t>可视化中台</a:t>
            </a:r>
            <a:endParaRPr lang="zh-CN" altLang="en-US" dirty="0"/>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pic>
        <p:nvPicPr>
          <p:cNvPr id="5" name="图片 4">
            <a:extLst>
              <a:ext uri="{FF2B5EF4-FFF2-40B4-BE49-F238E27FC236}">
                <a16:creationId xmlns:a16="http://schemas.microsoft.com/office/drawing/2014/main" id="{DF238799-C359-0869-AB08-3D9A9C2CC68C}"/>
              </a:ext>
            </a:extLst>
          </p:cNvPr>
          <p:cNvPicPr>
            <a:picLocks noChangeAspect="1"/>
          </p:cNvPicPr>
          <p:nvPr/>
        </p:nvPicPr>
        <p:blipFill>
          <a:blip r:embed="rId3"/>
          <a:stretch>
            <a:fillRect/>
          </a:stretch>
        </p:blipFill>
        <p:spPr>
          <a:xfrm>
            <a:off x="1248135" y="1666041"/>
            <a:ext cx="9202615" cy="4401886"/>
          </a:xfrm>
          <a:prstGeom prst="rect">
            <a:avLst/>
          </a:prstGeom>
        </p:spPr>
      </p:pic>
    </p:spTree>
    <p:extLst>
      <p:ext uri="{BB962C8B-B14F-4D97-AF65-F5344CB8AC3E}">
        <p14:creationId xmlns:p14="http://schemas.microsoft.com/office/powerpoint/2010/main" val="29976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C21B5E8-1CA8-F96B-EF6B-E0430C17CBE4}"/>
              </a:ext>
            </a:extLst>
          </p:cNvPr>
          <p:cNvSpPr>
            <a:spLocks noGrp="1"/>
          </p:cNvSpPr>
          <p:nvPr>
            <p:ph type="dt" sz="half" idx="10"/>
          </p:nvPr>
        </p:nvSpPr>
        <p:spPr/>
        <p:txBody>
          <a:bodyPr/>
          <a:lstStyle/>
          <a:p>
            <a:pPr rtl="0"/>
            <a:fld id="{F24FFC25-0C05-49C8-B150-3CF6B89B5C55}" type="datetime1">
              <a:rPr lang="zh-CN" altLang="en-US" smtClean="0"/>
              <a:t>2022/8/26</a:t>
            </a:fld>
            <a:endParaRPr lang="en-US" dirty="0"/>
          </a:p>
        </p:txBody>
      </p:sp>
      <p:sp>
        <p:nvSpPr>
          <p:cNvPr id="5" name="矩形 4">
            <a:extLst>
              <a:ext uri="{FF2B5EF4-FFF2-40B4-BE49-F238E27FC236}">
                <a16:creationId xmlns:a16="http://schemas.microsoft.com/office/drawing/2014/main" id="{57881E8E-A187-D04D-C0C2-5FFF1E78A265}"/>
              </a:ext>
            </a:extLst>
          </p:cNvPr>
          <p:cNvSpPr/>
          <p:nvPr/>
        </p:nvSpPr>
        <p:spPr>
          <a:xfrm>
            <a:off x="1669143" y="1542142"/>
            <a:ext cx="10522857" cy="377371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632DE97-8260-EFD6-4905-675918223005}"/>
              </a:ext>
            </a:extLst>
          </p:cNvPr>
          <p:cNvSpPr txBox="1"/>
          <p:nvPr/>
        </p:nvSpPr>
        <p:spPr>
          <a:xfrm>
            <a:off x="5043712" y="2293257"/>
            <a:ext cx="3338285"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总结与展望</a:t>
            </a:r>
          </a:p>
        </p:txBody>
      </p:sp>
      <p:cxnSp>
        <p:nvCxnSpPr>
          <p:cNvPr id="8" name="直接连接符 7">
            <a:extLst>
              <a:ext uri="{FF2B5EF4-FFF2-40B4-BE49-F238E27FC236}">
                <a16:creationId xmlns:a16="http://schemas.microsoft.com/office/drawing/2014/main" id="{B9A2D147-1156-B660-7440-9B9A07ED1761}"/>
              </a:ext>
            </a:extLst>
          </p:cNvPr>
          <p:cNvCxnSpPr/>
          <p:nvPr/>
        </p:nvCxnSpPr>
        <p:spPr>
          <a:xfrm>
            <a:off x="5087254" y="3091542"/>
            <a:ext cx="68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1C3EB9D-18DF-0DD4-1F3A-6ED5E1C11C50}"/>
              </a:ext>
            </a:extLst>
          </p:cNvPr>
          <p:cNvGrpSpPr/>
          <p:nvPr/>
        </p:nvGrpSpPr>
        <p:grpSpPr>
          <a:xfrm>
            <a:off x="5181598" y="3802745"/>
            <a:ext cx="2322285" cy="336695"/>
            <a:chOff x="5050972" y="3802745"/>
            <a:chExt cx="2322285" cy="336695"/>
          </a:xfrm>
        </p:grpSpPr>
        <p:sp>
          <p:nvSpPr>
            <p:cNvPr id="10" name="文本框 9">
              <a:extLst>
                <a:ext uri="{FF2B5EF4-FFF2-40B4-BE49-F238E27FC236}">
                  <a16:creationId xmlns:a16="http://schemas.microsoft.com/office/drawing/2014/main" id="{859854BE-5407-8661-5B36-7CEFECCD8566}"/>
                </a:ext>
              </a:extLst>
            </p:cNvPr>
            <p:cNvSpPr txBox="1"/>
            <p:nvPr/>
          </p:nvSpPr>
          <p:spPr>
            <a:xfrm>
              <a:off x="5297714"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总结已有成果</a:t>
              </a:r>
            </a:p>
          </p:txBody>
        </p:sp>
        <p:sp>
          <p:nvSpPr>
            <p:cNvPr id="11" name="菱形 10">
              <a:extLst>
                <a:ext uri="{FF2B5EF4-FFF2-40B4-BE49-F238E27FC236}">
                  <a16:creationId xmlns:a16="http://schemas.microsoft.com/office/drawing/2014/main" id="{8BD368B2-2F55-9C00-6DC7-ED5DD8EEA59F}"/>
                </a:ext>
              </a:extLst>
            </p:cNvPr>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CB086B0-E885-361B-D193-FA210736FF26}"/>
              </a:ext>
            </a:extLst>
          </p:cNvPr>
          <p:cNvGrpSpPr/>
          <p:nvPr/>
        </p:nvGrpSpPr>
        <p:grpSpPr>
          <a:xfrm>
            <a:off x="7844969" y="3802745"/>
            <a:ext cx="2336800" cy="336695"/>
            <a:chOff x="7714343" y="3802745"/>
            <a:chExt cx="2336800" cy="336695"/>
          </a:xfrm>
        </p:grpSpPr>
        <p:sp>
          <p:nvSpPr>
            <p:cNvPr id="13" name="文本框 12">
              <a:extLst>
                <a:ext uri="{FF2B5EF4-FFF2-40B4-BE49-F238E27FC236}">
                  <a16:creationId xmlns:a16="http://schemas.microsoft.com/office/drawing/2014/main" id="{9135C061-5851-97F9-4A2C-11CF5D2504C0}"/>
                </a:ext>
              </a:extLst>
            </p:cNvPr>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现阶段的不足与改进</a:t>
              </a:r>
            </a:p>
          </p:txBody>
        </p:sp>
        <p:sp>
          <p:nvSpPr>
            <p:cNvPr id="14" name="菱形 13">
              <a:extLst>
                <a:ext uri="{FF2B5EF4-FFF2-40B4-BE49-F238E27FC236}">
                  <a16:creationId xmlns:a16="http://schemas.microsoft.com/office/drawing/2014/main" id="{6B676D7A-0B88-E126-B2D5-252EA2D16E9A}"/>
                </a:ext>
              </a:extLst>
            </p:cNvPr>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FE56ADF6-7AD2-1CC2-FE7A-825BAF8177C3}"/>
              </a:ext>
            </a:extLst>
          </p:cNvPr>
          <p:cNvSpPr txBox="1"/>
          <p:nvPr/>
        </p:nvSpPr>
        <p:spPr>
          <a:xfrm>
            <a:off x="1658984" y="1489164"/>
            <a:ext cx="3357154" cy="3939540"/>
          </a:xfrm>
          <a:prstGeom prst="rect">
            <a:avLst/>
          </a:prstGeom>
          <a:noFill/>
        </p:spPr>
        <p:txBody>
          <a:bodyPr wrap="square" rtlCol="0">
            <a:spAutoFit/>
          </a:bodyPr>
          <a:lstStyle/>
          <a:p>
            <a:pPr algn="ctr"/>
            <a:r>
              <a:rPr lang="en-US" altLang="zh-CN" sz="25000" dirty="0">
                <a:solidFill>
                  <a:schemeClr val="bg1"/>
                </a:solidFill>
                <a:latin typeface="Agency FB" panose="020B0503020202020204" pitchFamily="34" charset="0"/>
              </a:rPr>
              <a:t>04</a:t>
            </a:r>
            <a:endParaRPr lang="zh-CN" altLang="en-US" sz="25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59936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heel(1)">
                                      <p:cBhvr>
                                        <p:cTn id="11" dur="2000"/>
                                        <p:tgtEl>
                                          <p:spTgt spid="21"/>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531FC321-370A-0553-FB48-A8FFFD848448}"/>
              </a:ext>
            </a:extLst>
          </p:cNvPr>
          <p:cNvSpPr>
            <a:spLocks noGrp="1"/>
          </p:cNvSpPr>
          <p:nvPr>
            <p:ph type="title"/>
          </p:nvPr>
        </p:nvSpPr>
        <p:spPr>
          <a:xfrm>
            <a:off x="581193" y="729658"/>
            <a:ext cx="11029616" cy="554019"/>
          </a:xfrm>
        </p:spPr>
        <p:txBody>
          <a:bodyPr/>
          <a:lstStyle/>
          <a:p>
            <a:r>
              <a:rPr lang="zh-CN" altLang="en-US" dirty="0"/>
              <a:t>总结与展望</a:t>
            </a:r>
          </a:p>
        </p:txBody>
      </p:sp>
      <p:sp>
        <p:nvSpPr>
          <p:cNvPr id="13" name="内容占位符 12">
            <a:extLst>
              <a:ext uri="{FF2B5EF4-FFF2-40B4-BE49-F238E27FC236}">
                <a16:creationId xmlns:a16="http://schemas.microsoft.com/office/drawing/2014/main" id="{7C09297F-C438-EEF0-ED16-A2200FE80713}"/>
              </a:ext>
            </a:extLst>
          </p:cNvPr>
          <p:cNvSpPr>
            <a:spLocks noGrp="1"/>
          </p:cNvSpPr>
          <p:nvPr>
            <p:ph sz="half" idx="1"/>
          </p:nvPr>
        </p:nvSpPr>
        <p:spPr>
          <a:xfrm>
            <a:off x="581193" y="1450731"/>
            <a:ext cx="5194767" cy="4410319"/>
          </a:xfrm>
        </p:spPr>
        <p:txBody>
          <a:bodyPr>
            <a:normAutofit fontScale="92500" lnSpcReduction="10000"/>
          </a:bodyPr>
          <a:lstStyle/>
          <a:p>
            <a:r>
              <a:rPr lang="zh-CN" altLang="en-US" b="1" dirty="0">
                <a:effectLst/>
              </a:rPr>
              <a:t>项目服务地址</a:t>
            </a:r>
            <a:endParaRPr lang="zh-CN" altLang="en-US" dirty="0">
              <a:effectLst/>
            </a:endParaRPr>
          </a:p>
          <a:p>
            <a:pPr lvl="1">
              <a:buFont typeface="Arial" panose="020B0604020202020204" pitchFamily="34" charset="0"/>
              <a:buChar char="•"/>
            </a:pPr>
            <a:r>
              <a:rPr lang="zh-CN" altLang="en-US" dirty="0">
                <a:effectLst/>
              </a:rPr>
              <a:t>监控系统可视化页面：</a:t>
            </a:r>
            <a:r>
              <a:rPr lang="en-US" altLang="zh-CN" dirty="0">
                <a:effectLst/>
              </a:rPr>
              <a:t>http://182.61.146.211:3000</a:t>
            </a:r>
          </a:p>
          <a:p>
            <a:pPr lvl="1">
              <a:buFont typeface="Arial" panose="020B0604020202020204" pitchFamily="34" charset="0"/>
              <a:buChar char="•"/>
            </a:pPr>
            <a:r>
              <a:rPr lang="zh-CN" altLang="en-US" dirty="0">
                <a:effectLst/>
              </a:rPr>
              <a:t>被监控的测试页面：</a:t>
            </a:r>
            <a:r>
              <a:rPr lang="en-US" altLang="zh-CN" dirty="0">
                <a:effectLst/>
              </a:rPr>
              <a:t>http://182.61.146.211:5173</a:t>
            </a:r>
          </a:p>
          <a:p>
            <a:pPr lvl="1">
              <a:buFont typeface="Arial" panose="020B0604020202020204" pitchFamily="34" charset="0"/>
              <a:buChar char="•"/>
            </a:pPr>
            <a:r>
              <a:rPr lang="zh-CN" altLang="en-US" dirty="0">
                <a:effectLst/>
              </a:rPr>
              <a:t>后台：</a:t>
            </a:r>
            <a:r>
              <a:rPr lang="en-US" altLang="zh-CN" dirty="0">
                <a:effectLst/>
              </a:rPr>
              <a:t>http://182.61.146.211:7001</a:t>
            </a:r>
          </a:p>
          <a:p>
            <a:r>
              <a:rPr lang="en-US" altLang="zh-CN" b="1" dirty="0" err="1">
                <a:effectLst/>
              </a:rPr>
              <a:t>GithubRepo</a:t>
            </a:r>
            <a:endParaRPr lang="en-US" altLang="zh-CN" dirty="0">
              <a:effectLst/>
            </a:endParaRPr>
          </a:p>
          <a:p>
            <a:pPr lvl="1">
              <a:buFont typeface="Arial" panose="020B0604020202020204" pitchFamily="34" charset="0"/>
              <a:buChar char="•"/>
            </a:pPr>
            <a:r>
              <a:rPr lang="zh-CN" altLang="en-US" dirty="0">
                <a:effectLst/>
              </a:rPr>
              <a:t>监控系统可视化页面：</a:t>
            </a:r>
            <a:r>
              <a:rPr lang="en-US" altLang="zh-CN" dirty="0">
                <a:effectLst/>
              </a:rPr>
              <a:t>https://github.com/Elma417/Monitor_Group1024/tree/frontstage</a:t>
            </a:r>
          </a:p>
          <a:p>
            <a:pPr lvl="1">
              <a:buFont typeface="Arial" panose="020B0604020202020204" pitchFamily="34" charset="0"/>
              <a:buChar char="•"/>
            </a:pPr>
            <a:r>
              <a:rPr lang="zh-CN" altLang="en-US" dirty="0">
                <a:effectLst/>
              </a:rPr>
              <a:t>监控</a:t>
            </a:r>
            <a:r>
              <a:rPr lang="en-US" altLang="zh-CN" dirty="0">
                <a:effectLst/>
              </a:rPr>
              <a:t>SDK</a:t>
            </a:r>
            <a:r>
              <a:rPr lang="zh-CN" altLang="en-US" dirty="0">
                <a:effectLst/>
              </a:rPr>
              <a:t>：</a:t>
            </a:r>
            <a:r>
              <a:rPr lang="en-US" altLang="zh-CN" dirty="0">
                <a:effectLst/>
              </a:rPr>
              <a:t>https://github.com/Elma417/Monitor_Group1024/tree/sdk</a:t>
            </a:r>
          </a:p>
          <a:p>
            <a:pPr lvl="1">
              <a:buFont typeface="Arial" panose="020B0604020202020204" pitchFamily="34" charset="0"/>
              <a:buChar char="•"/>
            </a:pPr>
            <a:r>
              <a:rPr lang="zh-CN" altLang="en-US" dirty="0">
                <a:effectLst/>
              </a:rPr>
              <a:t>监控系统后台：</a:t>
            </a:r>
            <a:r>
              <a:rPr lang="en-US" altLang="zh-CN" dirty="0">
                <a:effectLst/>
              </a:rPr>
              <a:t>https://github.com/Elma417/Monitor_Group1024/tree/backstage</a:t>
            </a:r>
          </a:p>
          <a:p>
            <a:pPr lvl="1">
              <a:buFont typeface="Arial" panose="020B0604020202020204" pitchFamily="34" charset="0"/>
              <a:buChar char="•"/>
            </a:pPr>
            <a:r>
              <a:rPr lang="zh-CN" altLang="en-US" dirty="0">
                <a:effectLst/>
              </a:rPr>
              <a:t>被监控的测试页面：</a:t>
            </a:r>
            <a:r>
              <a:rPr lang="en-US" altLang="zh-CN" dirty="0">
                <a:effectLst/>
              </a:rPr>
              <a:t>https://github.com/Elma417/Monitor_Group1024/tree/sdk</a:t>
            </a:r>
          </a:p>
          <a:p>
            <a:endParaRPr lang="zh-CN" altLang="en-US" dirty="0"/>
          </a:p>
        </p:txBody>
      </p:sp>
      <p:sp>
        <p:nvSpPr>
          <p:cNvPr id="14" name="内容占位符 13">
            <a:extLst>
              <a:ext uri="{FF2B5EF4-FFF2-40B4-BE49-F238E27FC236}">
                <a16:creationId xmlns:a16="http://schemas.microsoft.com/office/drawing/2014/main" id="{E30C5CB0-C7BC-B0F3-97F8-C32AD206E8FD}"/>
              </a:ext>
            </a:extLst>
          </p:cNvPr>
          <p:cNvSpPr>
            <a:spLocks noGrp="1"/>
          </p:cNvSpPr>
          <p:nvPr>
            <p:ph sz="half" idx="2"/>
          </p:nvPr>
        </p:nvSpPr>
        <p:spPr>
          <a:xfrm>
            <a:off x="6416039" y="1450731"/>
            <a:ext cx="5194769" cy="4410319"/>
          </a:xfrm>
        </p:spPr>
        <p:txBody>
          <a:bodyPr anchor="t">
            <a:normAutofit fontScale="92500" lnSpcReduction="10000"/>
          </a:bodyPr>
          <a:lstStyle/>
          <a:p>
            <a:r>
              <a:rPr lang="zh-CN" altLang="en-US" dirty="0"/>
              <a:t>不足之处</a:t>
            </a:r>
            <a:endParaRPr lang="en-US" altLang="zh-CN" dirty="0"/>
          </a:p>
          <a:p>
            <a:pPr lvl="1"/>
            <a:r>
              <a:rPr lang="zh-CN" altLang="en-US" dirty="0"/>
              <a:t>服务端的接口尚不完善，中台还不能展示真实的数据</a:t>
            </a:r>
            <a:endParaRPr lang="en-US" altLang="zh-CN" dirty="0"/>
          </a:p>
          <a:p>
            <a:pPr lvl="1"/>
            <a:r>
              <a:rPr lang="zh-CN" altLang="en-US" dirty="0"/>
              <a:t>中台还没有考虑用户登录，同一用户多个在线项目的监控问题</a:t>
            </a:r>
            <a:endParaRPr lang="en-US" altLang="zh-CN" dirty="0"/>
          </a:p>
          <a:p>
            <a:pPr lvl="1"/>
            <a:r>
              <a:rPr lang="en-US" altLang="zh-CN" dirty="0"/>
              <a:t>SDK</a:t>
            </a:r>
            <a:r>
              <a:rPr lang="zh-CN" altLang="en-US" dirty="0"/>
              <a:t>监控的指标还不是很完善，目前只是处理了部分关键的指标</a:t>
            </a:r>
            <a:endParaRPr lang="en-US" altLang="zh-CN" dirty="0"/>
          </a:p>
          <a:p>
            <a:pPr lvl="1"/>
            <a:r>
              <a:rPr lang="en-US" altLang="zh-CN" dirty="0" err="1"/>
              <a:t>Sourmap</a:t>
            </a:r>
            <a:r>
              <a:rPr lang="zh-CN" altLang="en-US" dirty="0"/>
              <a:t>插件还没有做适配，也不支持用户中台手动配置</a:t>
            </a:r>
            <a:endParaRPr lang="en-US" altLang="zh-CN" dirty="0"/>
          </a:p>
          <a:p>
            <a:pPr lvl="1"/>
            <a:r>
              <a:rPr lang="zh-CN" altLang="en-US" dirty="0"/>
              <a:t>中台的页面还没有做性能优化加载速度不快</a:t>
            </a:r>
            <a:endParaRPr lang="en-US" altLang="zh-CN" dirty="0"/>
          </a:p>
          <a:p>
            <a:pPr lvl="1"/>
            <a:r>
              <a:rPr lang="zh-CN" altLang="en-US" dirty="0"/>
              <a:t>数据上报实现方式还很简单，没有单独的服务器</a:t>
            </a:r>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spTree>
    <p:extLst>
      <p:ext uri="{BB962C8B-B14F-4D97-AF65-F5344CB8AC3E}">
        <p14:creationId xmlns:p14="http://schemas.microsoft.com/office/powerpoint/2010/main" val="97953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p:txBody>
          <a:bodyPr/>
          <a:lstStyle/>
          <a:p>
            <a:endParaRPr lang="zh-CN" altLang="en-US"/>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spTree>
    <p:extLst>
      <p:ext uri="{BB962C8B-B14F-4D97-AF65-F5344CB8AC3E}">
        <p14:creationId xmlns:p14="http://schemas.microsoft.com/office/powerpoint/2010/main" val="69068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DE9765A-A5EC-8ECD-FFBC-2118BEF368BF}"/>
              </a:ext>
            </a:extLst>
          </p:cNvPr>
          <p:cNvSpPr txBox="1"/>
          <p:nvPr/>
        </p:nvSpPr>
        <p:spPr>
          <a:xfrm>
            <a:off x="2403940" y="1451429"/>
            <a:ext cx="861774" cy="2122714"/>
          </a:xfrm>
          <a:prstGeom prst="rect">
            <a:avLst/>
          </a:prstGeom>
          <a:noFill/>
        </p:spPr>
        <p:txBody>
          <a:bodyPr vert="eaVert" wrap="square" rtlCol="0">
            <a:spAutoFit/>
          </a:bodyPr>
          <a:lstStyle/>
          <a:p>
            <a:pPr algn="ctr"/>
            <a:r>
              <a:rPr lang="zh-CN" altLang="en-US" sz="4400" b="1" kern="2000" spc="900" dirty="0">
                <a:solidFill>
                  <a:schemeClr val="tx1">
                    <a:lumMod val="85000"/>
                    <a:lumOff val="15000"/>
                  </a:schemeClr>
                </a:solidFill>
                <a:latin typeface="微软雅黑" panose="020B0503020204020204" pitchFamily="34" charset="-122"/>
                <a:ea typeface="微软雅黑" panose="020B0503020204020204" pitchFamily="34" charset="-122"/>
              </a:rPr>
              <a:t>目 录</a:t>
            </a:r>
          </a:p>
        </p:txBody>
      </p:sp>
      <p:sp>
        <p:nvSpPr>
          <p:cNvPr id="7" name="文本框 6">
            <a:extLst>
              <a:ext uri="{FF2B5EF4-FFF2-40B4-BE49-F238E27FC236}">
                <a16:creationId xmlns:a16="http://schemas.microsoft.com/office/drawing/2014/main" id="{69428DAC-99AD-204E-6AF7-7DA18985CAFE}"/>
              </a:ext>
            </a:extLst>
          </p:cNvPr>
          <p:cNvSpPr txBox="1"/>
          <p:nvPr/>
        </p:nvSpPr>
        <p:spPr>
          <a:xfrm>
            <a:off x="1674465" y="1923142"/>
            <a:ext cx="800219" cy="3403601"/>
          </a:xfrm>
          <a:prstGeom prst="rect">
            <a:avLst/>
          </a:prstGeom>
          <a:noFill/>
        </p:spPr>
        <p:txBody>
          <a:bodyPr vert="eaVert" wrap="square" rtlCol="0">
            <a:spAutoFit/>
          </a:bodyPr>
          <a:lstStyle/>
          <a:p>
            <a:pPr algn="ctr"/>
            <a:r>
              <a:rPr lang="en-US" altLang="zh-CN" sz="4000" b="1" kern="2000" spc="-15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4000" b="1" kern="2000" spc="-150" dirty="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8" name="组合 7">
            <a:extLst>
              <a:ext uri="{FF2B5EF4-FFF2-40B4-BE49-F238E27FC236}">
                <a16:creationId xmlns:a16="http://schemas.microsoft.com/office/drawing/2014/main" id="{DDD373E8-8AAC-8191-0591-4C982C27F2DC}"/>
              </a:ext>
            </a:extLst>
          </p:cNvPr>
          <p:cNvGrpSpPr/>
          <p:nvPr/>
        </p:nvGrpSpPr>
        <p:grpSpPr>
          <a:xfrm>
            <a:off x="4717143" y="1127394"/>
            <a:ext cx="5760000" cy="720000"/>
            <a:chOff x="4717143" y="762772"/>
            <a:chExt cx="5760000" cy="720000"/>
          </a:xfrm>
        </p:grpSpPr>
        <p:sp>
          <p:nvSpPr>
            <p:cNvPr id="9" name="圆角矩形 7">
              <a:extLst>
                <a:ext uri="{FF2B5EF4-FFF2-40B4-BE49-F238E27FC236}">
                  <a16:creationId xmlns:a16="http://schemas.microsoft.com/office/drawing/2014/main" id="{F6083C3D-0C29-2F92-9A5B-C6FE98712B0C}"/>
                </a:ext>
              </a:extLst>
            </p:cNvPr>
            <p:cNvSpPr/>
            <p:nvPr/>
          </p:nvSpPr>
          <p:spPr>
            <a:xfrm>
              <a:off x="4717143" y="762772"/>
              <a:ext cx="5760000" cy="720000"/>
            </a:xfrm>
            <a:prstGeom prst="roundRect">
              <a:avLst>
                <a:gd name="adj" fmla="val 50000"/>
              </a:avLst>
            </a:prstGeom>
            <a:noFill/>
            <a:ln w="28575">
              <a:solidFill>
                <a:srgbClr val="2259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DF57D25-7E36-5032-D784-091253FBDCFF}"/>
                </a:ext>
              </a:extLst>
            </p:cNvPr>
            <p:cNvSpPr txBox="1"/>
            <p:nvPr/>
          </p:nvSpPr>
          <p:spPr>
            <a:xfrm>
              <a:off x="5007428" y="827314"/>
              <a:ext cx="711200" cy="584775"/>
            </a:xfrm>
            <a:prstGeom prst="rect">
              <a:avLst/>
            </a:prstGeom>
            <a:noFill/>
          </p:spPr>
          <p:txBody>
            <a:bodyPr wrap="square" rtlCol="0">
              <a:spAutoFit/>
            </a:bodyPr>
            <a:lstStyle/>
            <a:p>
              <a:pPr algn="ctr"/>
              <a:r>
                <a:rPr lang="en-US" altLang="zh-CN" sz="3200" b="1" dirty="0">
                  <a:solidFill>
                    <a:srgbClr val="1C4885"/>
                  </a:solidFill>
                  <a:latin typeface="Arial" panose="020B0604020202020204" pitchFamily="34" charset="0"/>
                  <a:cs typeface="Arial" panose="020B0604020202020204" pitchFamily="34" charset="0"/>
                </a:rPr>
                <a:t>01</a:t>
              </a:r>
              <a:endParaRPr lang="zh-CN" altLang="en-US" sz="3200" b="1" dirty="0">
                <a:solidFill>
                  <a:srgbClr val="1C4885"/>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E3626770-46A1-81AB-90D2-EBF739BF4268}"/>
                </a:ext>
              </a:extLst>
            </p:cNvPr>
            <p:cNvSpPr txBox="1"/>
            <p:nvPr/>
          </p:nvSpPr>
          <p:spPr>
            <a:xfrm>
              <a:off x="5704114" y="899886"/>
              <a:ext cx="2075543"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项目概述</a:t>
              </a:r>
            </a:p>
          </p:txBody>
        </p:sp>
        <p:sp>
          <p:nvSpPr>
            <p:cNvPr id="12" name="文本框 11">
              <a:extLst>
                <a:ext uri="{FF2B5EF4-FFF2-40B4-BE49-F238E27FC236}">
                  <a16:creationId xmlns:a16="http://schemas.microsoft.com/office/drawing/2014/main" id="{CAD7E40B-0530-7E4A-7B22-5471D3639EEA}"/>
                </a:ext>
              </a:extLst>
            </p:cNvPr>
            <p:cNvSpPr txBox="1"/>
            <p:nvPr/>
          </p:nvSpPr>
          <p:spPr>
            <a:xfrm>
              <a:off x="7612743" y="1023258"/>
              <a:ext cx="2532743" cy="307777"/>
            </a:xfrm>
            <a:prstGeom prst="rect">
              <a:avLst/>
            </a:prstGeom>
            <a:noFill/>
          </p:spPr>
          <p:txBody>
            <a:bodyPr wrap="square" rtlCol="0">
              <a:spAutoFit/>
            </a:bodyPr>
            <a:lstStyle/>
            <a:p>
              <a:r>
                <a:rPr lang="zh-CN" altLang="en-US" sz="1400" dirty="0">
                  <a:solidFill>
                    <a:srgbClr val="1C4885"/>
                  </a:solidFill>
                  <a:latin typeface="微软雅黑" panose="020B0503020204020204" pitchFamily="34" charset="-122"/>
                  <a:ea typeface="微软雅黑" panose="020B0503020204020204" pitchFamily="34" charset="-122"/>
                </a:rPr>
                <a:t>项目介绍与分工</a:t>
              </a:r>
            </a:p>
          </p:txBody>
        </p:sp>
      </p:grpSp>
      <p:grpSp>
        <p:nvGrpSpPr>
          <p:cNvPr id="13" name="组合 12">
            <a:extLst>
              <a:ext uri="{FF2B5EF4-FFF2-40B4-BE49-F238E27FC236}">
                <a16:creationId xmlns:a16="http://schemas.microsoft.com/office/drawing/2014/main" id="{A41A6953-C012-64D6-C594-FFEA301BA39F}"/>
              </a:ext>
            </a:extLst>
          </p:cNvPr>
          <p:cNvGrpSpPr/>
          <p:nvPr/>
        </p:nvGrpSpPr>
        <p:grpSpPr>
          <a:xfrm>
            <a:off x="4732743" y="2275886"/>
            <a:ext cx="5760000" cy="720000"/>
            <a:chOff x="4717143" y="1915886"/>
            <a:chExt cx="5760000" cy="720000"/>
          </a:xfrm>
        </p:grpSpPr>
        <p:sp>
          <p:nvSpPr>
            <p:cNvPr id="14" name="圆角矩形 8">
              <a:extLst>
                <a:ext uri="{FF2B5EF4-FFF2-40B4-BE49-F238E27FC236}">
                  <a16:creationId xmlns:a16="http://schemas.microsoft.com/office/drawing/2014/main" id="{E3C66053-6AE6-9E58-8AF9-C22DE2020ADC}"/>
                </a:ext>
              </a:extLst>
            </p:cNvPr>
            <p:cNvSpPr/>
            <p:nvPr/>
          </p:nvSpPr>
          <p:spPr>
            <a:xfrm>
              <a:off x="4717143" y="1915886"/>
              <a:ext cx="5760000" cy="720000"/>
            </a:xfrm>
            <a:prstGeom prst="roundRect">
              <a:avLst>
                <a:gd name="adj" fmla="val 50000"/>
              </a:avLst>
            </a:prstGeom>
            <a:noFill/>
            <a:ln w="28575">
              <a:solidFill>
                <a:srgbClr val="2259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F942299-5115-B8EB-6E65-CA8181C108A4}"/>
                </a:ext>
              </a:extLst>
            </p:cNvPr>
            <p:cNvSpPr txBox="1"/>
            <p:nvPr/>
          </p:nvSpPr>
          <p:spPr>
            <a:xfrm>
              <a:off x="5007428" y="1981200"/>
              <a:ext cx="711200" cy="584775"/>
            </a:xfrm>
            <a:prstGeom prst="rect">
              <a:avLst/>
            </a:prstGeom>
            <a:noFill/>
          </p:spPr>
          <p:txBody>
            <a:bodyPr wrap="square" rtlCol="0">
              <a:spAutoFit/>
            </a:bodyPr>
            <a:lstStyle/>
            <a:p>
              <a:pPr algn="ctr"/>
              <a:r>
                <a:rPr lang="en-US" altLang="zh-CN" sz="3200" b="1" dirty="0">
                  <a:solidFill>
                    <a:srgbClr val="1C4885"/>
                  </a:solidFill>
                  <a:latin typeface="Arial" panose="020B0604020202020204" pitchFamily="34" charset="0"/>
                  <a:cs typeface="Arial" panose="020B0604020202020204" pitchFamily="34" charset="0"/>
                </a:rPr>
                <a:t>02</a:t>
              </a:r>
              <a:endParaRPr lang="zh-CN" altLang="en-US" sz="3200" b="1" dirty="0">
                <a:solidFill>
                  <a:srgbClr val="1C4885"/>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5C9DDDB-A003-904B-7E56-13814B279831}"/>
                </a:ext>
              </a:extLst>
            </p:cNvPr>
            <p:cNvSpPr txBox="1"/>
            <p:nvPr/>
          </p:nvSpPr>
          <p:spPr>
            <a:xfrm>
              <a:off x="5704114" y="2053771"/>
              <a:ext cx="2075543"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监控</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sdk</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A4014B4-8D62-F609-238B-632D63BF8D02}"/>
                </a:ext>
              </a:extLst>
            </p:cNvPr>
            <p:cNvSpPr txBox="1"/>
            <p:nvPr/>
          </p:nvSpPr>
          <p:spPr>
            <a:xfrm>
              <a:off x="7612743" y="2206173"/>
              <a:ext cx="2532743" cy="307777"/>
            </a:xfrm>
            <a:prstGeom prst="rect">
              <a:avLst/>
            </a:prstGeom>
            <a:noFill/>
          </p:spPr>
          <p:txBody>
            <a:bodyPr wrap="square" rtlCol="0">
              <a:spAutoFit/>
            </a:bodyPr>
            <a:lstStyle/>
            <a:p>
              <a:r>
                <a:rPr lang="zh-CN" altLang="en-US" sz="1400" dirty="0">
                  <a:solidFill>
                    <a:srgbClr val="1C4885"/>
                  </a:solidFill>
                  <a:latin typeface="微软雅黑" panose="020B0503020204020204" pitchFamily="34" charset="-122"/>
                  <a:ea typeface="微软雅黑" panose="020B0503020204020204" pitchFamily="34" charset="-122"/>
                </a:rPr>
                <a:t>嵌入页面的监控</a:t>
              </a:r>
              <a:r>
                <a:rPr lang="en-US" altLang="zh-CN" sz="1400" dirty="0" err="1">
                  <a:solidFill>
                    <a:srgbClr val="1C4885"/>
                  </a:solidFill>
                  <a:latin typeface="微软雅黑" panose="020B0503020204020204" pitchFamily="34" charset="-122"/>
                  <a:ea typeface="微软雅黑" panose="020B0503020204020204" pitchFamily="34" charset="-122"/>
                </a:rPr>
                <a:t>sdk</a:t>
              </a:r>
              <a:endParaRPr lang="zh-CN" altLang="en-US" sz="1400" dirty="0">
                <a:solidFill>
                  <a:srgbClr val="1C4885"/>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05913E27-978E-A26B-4BAD-FCDE2EBEC278}"/>
              </a:ext>
            </a:extLst>
          </p:cNvPr>
          <p:cNvGrpSpPr/>
          <p:nvPr/>
        </p:nvGrpSpPr>
        <p:grpSpPr>
          <a:xfrm>
            <a:off x="4757535" y="3424378"/>
            <a:ext cx="6456686" cy="720000"/>
            <a:chOff x="4717143" y="4222114"/>
            <a:chExt cx="6456686" cy="720000"/>
          </a:xfrm>
        </p:grpSpPr>
        <p:sp>
          <p:nvSpPr>
            <p:cNvPr id="24" name="圆角矩形 10">
              <a:extLst>
                <a:ext uri="{FF2B5EF4-FFF2-40B4-BE49-F238E27FC236}">
                  <a16:creationId xmlns:a16="http://schemas.microsoft.com/office/drawing/2014/main" id="{06A64A92-F227-4965-117F-A533D3B9D844}"/>
                </a:ext>
              </a:extLst>
            </p:cNvPr>
            <p:cNvSpPr/>
            <p:nvPr/>
          </p:nvSpPr>
          <p:spPr>
            <a:xfrm>
              <a:off x="4717143" y="4222114"/>
              <a:ext cx="5760000" cy="720000"/>
            </a:xfrm>
            <a:prstGeom prst="roundRect">
              <a:avLst>
                <a:gd name="adj" fmla="val 50000"/>
              </a:avLst>
            </a:prstGeom>
            <a:noFill/>
            <a:ln w="28575">
              <a:solidFill>
                <a:srgbClr val="2259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75645FA5-993D-21D2-0E1A-94453A9C72E6}"/>
                </a:ext>
              </a:extLst>
            </p:cNvPr>
            <p:cNvSpPr txBox="1"/>
            <p:nvPr/>
          </p:nvSpPr>
          <p:spPr>
            <a:xfrm>
              <a:off x="5007428" y="4288972"/>
              <a:ext cx="711200" cy="584775"/>
            </a:xfrm>
            <a:prstGeom prst="rect">
              <a:avLst/>
            </a:prstGeom>
            <a:noFill/>
          </p:spPr>
          <p:txBody>
            <a:bodyPr wrap="square" rtlCol="0">
              <a:spAutoFit/>
            </a:bodyPr>
            <a:lstStyle/>
            <a:p>
              <a:pPr algn="ctr"/>
              <a:r>
                <a:rPr lang="en-US" altLang="zh-CN" sz="3200" b="1" dirty="0">
                  <a:solidFill>
                    <a:srgbClr val="1C4885"/>
                  </a:solidFill>
                  <a:latin typeface="Arial" panose="020B0604020202020204" pitchFamily="34" charset="0"/>
                  <a:cs typeface="Arial" panose="020B0604020202020204" pitchFamily="34" charset="0"/>
                </a:rPr>
                <a:t>03</a:t>
              </a:r>
              <a:endParaRPr lang="zh-CN" altLang="en-US" sz="3200" b="1" dirty="0">
                <a:solidFill>
                  <a:srgbClr val="1C4885"/>
                </a:solidFill>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5B99AB64-297E-CBA4-7810-9CD275300A3A}"/>
                </a:ext>
              </a:extLst>
            </p:cNvPr>
            <p:cNvSpPr txBox="1"/>
            <p:nvPr/>
          </p:nvSpPr>
          <p:spPr>
            <a:xfrm>
              <a:off x="5704114" y="4361541"/>
              <a:ext cx="2936972"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服务端与可视化中台</a:t>
              </a:r>
            </a:p>
          </p:txBody>
        </p:sp>
        <p:sp>
          <p:nvSpPr>
            <p:cNvPr id="27" name="文本框 26">
              <a:extLst>
                <a:ext uri="{FF2B5EF4-FFF2-40B4-BE49-F238E27FC236}">
                  <a16:creationId xmlns:a16="http://schemas.microsoft.com/office/drawing/2014/main" id="{79E5E71E-0696-E67B-5E36-B2D95E80913A}"/>
                </a:ext>
              </a:extLst>
            </p:cNvPr>
            <p:cNvSpPr txBox="1"/>
            <p:nvPr/>
          </p:nvSpPr>
          <p:spPr>
            <a:xfrm>
              <a:off x="8641086" y="4469262"/>
              <a:ext cx="2532743" cy="307777"/>
            </a:xfrm>
            <a:prstGeom prst="rect">
              <a:avLst/>
            </a:prstGeom>
            <a:noFill/>
          </p:spPr>
          <p:txBody>
            <a:bodyPr wrap="square" rtlCol="0">
              <a:spAutoFit/>
            </a:bodyPr>
            <a:lstStyle/>
            <a:p>
              <a:r>
                <a:rPr lang="zh-CN" altLang="en-US" sz="1400" dirty="0">
                  <a:solidFill>
                    <a:srgbClr val="1C4885"/>
                  </a:solidFill>
                  <a:latin typeface="微软雅黑" panose="020B0503020204020204" pitchFamily="34" charset="-122"/>
                  <a:ea typeface="微软雅黑" panose="020B0503020204020204" pitchFamily="34" charset="-122"/>
                </a:rPr>
                <a:t>日志存储和展示</a:t>
              </a:r>
            </a:p>
          </p:txBody>
        </p:sp>
      </p:grpSp>
      <p:grpSp>
        <p:nvGrpSpPr>
          <p:cNvPr id="28" name="组合 27">
            <a:extLst>
              <a:ext uri="{FF2B5EF4-FFF2-40B4-BE49-F238E27FC236}">
                <a16:creationId xmlns:a16="http://schemas.microsoft.com/office/drawing/2014/main" id="{0D666BD1-8394-7245-2AE8-60792D6F74FF}"/>
              </a:ext>
            </a:extLst>
          </p:cNvPr>
          <p:cNvGrpSpPr/>
          <p:nvPr/>
        </p:nvGrpSpPr>
        <p:grpSpPr>
          <a:xfrm>
            <a:off x="4805100" y="4554460"/>
            <a:ext cx="5760000" cy="772283"/>
            <a:chOff x="4717143" y="5375229"/>
            <a:chExt cx="5760000" cy="772283"/>
          </a:xfrm>
        </p:grpSpPr>
        <p:sp>
          <p:nvSpPr>
            <p:cNvPr id="29" name="圆角矩形 11">
              <a:extLst>
                <a:ext uri="{FF2B5EF4-FFF2-40B4-BE49-F238E27FC236}">
                  <a16:creationId xmlns:a16="http://schemas.microsoft.com/office/drawing/2014/main" id="{942A2DF3-80B6-4611-DD9A-CF9ACD6207F4}"/>
                </a:ext>
              </a:extLst>
            </p:cNvPr>
            <p:cNvSpPr/>
            <p:nvPr/>
          </p:nvSpPr>
          <p:spPr>
            <a:xfrm>
              <a:off x="4717143" y="5375229"/>
              <a:ext cx="5760000" cy="720000"/>
            </a:xfrm>
            <a:prstGeom prst="roundRect">
              <a:avLst>
                <a:gd name="adj" fmla="val 50000"/>
              </a:avLst>
            </a:prstGeom>
            <a:noFill/>
            <a:ln w="28575">
              <a:solidFill>
                <a:srgbClr val="2259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22F29DD1-5493-BB78-EC8A-BED0EDC61DA6}"/>
                </a:ext>
              </a:extLst>
            </p:cNvPr>
            <p:cNvSpPr txBox="1"/>
            <p:nvPr/>
          </p:nvSpPr>
          <p:spPr>
            <a:xfrm>
              <a:off x="5007428" y="5442858"/>
              <a:ext cx="711200" cy="584775"/>
            </a:xfrm>
            <a:prstGeom prst="rect">
              <a:avLst/>
            </a:prstGeom>
            <a:noFill/>
          </p:spPr>
          <p:txBody>
            <a:bodyPr wrap="square" rtlCol="0">
              <a:spAutoFit/>
            </a:bodyPr>
            <a:lstStyle/>
            <a:p>
              <a:pPr algn="ctr"/>
              <a:r>
                <a:rPr lang="en-US" altLang="zh-CN" sz="3200" b="1" dirty="0">
                  <a:solidFill>
                    <a:srgbClr val="1C4885"/>
                  </a:solidFill>
                  <a:latin typeface="Arial" panose="020B0604020202020204" pitchFamily="34" charset="0"/>
                  <a:cs typeface="Arial" panose="020B0604020202020204" pitchFamily="34" charset="0"/>
                </a:rPr>
                <a:t>04</a:t>
              </a:r>
              <a:endParaRPr lang="zh-CN" altLang="en-US" sz="3200" b="1" dirty="0">
                <a:solidFill>
                  <a:srgbClr val="1C4885"/>
                </a:solidFill>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610B60B9-D1BF-C6E7-5C44-2ACC4D7F2DF6}"/>
                </a:ext>
              </a:extLst>
            </p:cNvPr>
            <p:cNvSpPr txBox="1"/>
            <p:nvPr/>
          </p:nvSpPr>
          <p:spPr>
            <a:xfrm>
              <a:off x="5704114" y="5515426"/>
              <a:ext cx="2075543"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总结与展望</a:t>
              </a:r>
            </a:p>
          </p:txBody>
        </p:sp>
        <p:sp>
          <p:nvSpPr>
            <p:cNvPr id="32" name="文本框 31">
              <a:extLst>
                <a:ext uri="{FF2B5EF4-FFF2-40B4-BE49-F238E27FC236}">
                  <a16:creationId xmlns:a16="http://schemas.microsoft.com/office/drawing/2014/main" id="{4C893F39-6517-993D-9553-F8CA0A4DB841}"/>
                </a:ext>
              </a:extLst>
            </p:cNvPr>
            <p:cNvSpPr txBox="1"/>
            <p:nvPr/>
          </p:nvSpPr>
          <p:spPr>
            <a:xfrm>
              <a:off x="7612743" y="5624292"/>
              <a:ext cx="2532743" cy="523220"/>
            </a:xfrm>
            <a:prstGeom prst="rect">
              <a:avLst/>
            </a:prstGeom>
            <a:noFill/>
          </p:spPr>
          <p:txBody>
            <a:bodyPr wrap="square" rtlCol="0">
              <a:spAutoFit/>
            </a:bodyPr>
            <a:lstStyle/>
            <a:p>
              <a:r>
                <a:rPr lang="zh-CN" altLang="en-US" sz="1400" dirty="0">
                  <a:solidFill>
                    <a:srgbClr val="1C4885"/>
                  </a:solidFill>
                  <a:latin typeface="微软雅黑" panose="020B0503020204020204" pitchFamily="34" charset="-122"/>
                  <a:ea typeface="微软雅黑" panose="020B0503020204020204" pitchFamily="34" charset="-122"/>
                </a:rPr>
                <a:t>总结成果，明晰不足，展望未来</a:t>
              </a:r>
            </a:p>
          </p:txBody>
        </p:sp>
      </p:grpSp>
    </p:spTree>
    <p:extLst>
      <p:ext uri="{BB962C8B-B14F-4D97-AF65-F5344CB8AC3E}">
        <p14:creationId xmlns:p14="http://schemas.microsoft.com/office/powerpoint/2010/main" val="2637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par>
                          <p:cTn id="24" fill="hold">
                            <p:stCondLst>
                              <p:cond delay="3000"/>
                            </p:stCondLst>
                            <p:childTnLst>
                              <p:par>
                                <p:cTn id="25" presetID="16" presetClass="entr" presetSubtype="2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childTnLst>
                          </p:cTn>
                        </p:par>
                        <p:par>
                          <p:cTn id="28" fill="hold">
                            <p:stCondLst>
                              <p:cond delay="3500"/>
                            </p:stCondLst>
                            <p:childTnLst>
                              <p:par>
                                <p:cTn id="29" presetID="16" presetClass="entr" presetSubtype="2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arn(inVertical)">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C21B5E8-1CA8-F96B-EF6B-E0430C17CBE4}"/>
              </a:ext>
            </a:extLst>
          </p:cNvPr>
          <p:cNvSpPr>
            <a:spLocks noGrp="1"/>
          </p:cNvSpPr>
          <p:nvPr>
            <p:ph type="dt" sz="half" idx="10"/>
          </p:nvPr>
        </p:nvSpPr>
        <p:spPr/>
        <p:txBody>
          <a:bodyPr/>
          <a:lstStyle/>
          <a:p>
            <a:pPr rtl="0"/>
            <a:fld id="{F24FFC25-0C05-49C8-B150-3CF6B89B5C55}" type="datetime1">
              <a:rPr lang="zh-CN" altLang="en-US" smtClean="0"/>
              <a:t>2022/8/26</a:t>
            </a:fld>
            <a:endParaRPr lang="en-US" dirty="0"/>
          </a:p>
        </p:txBody>
      </p:sp>
      <p:sp>
        <p:nvSpPr>
          <p:cNvPr id="5" name="矩形 4">
            <a:extLst>
              <a:ext uri="{FF2B5EF4-FFF2-40B4-BE49-F238E27FC236}">
                <a16:creationId xmlns:a16="http://schemas.microsoft.com/office/drawing/2014/main" id="{57881E8E-A187-D04D-C0C2-5FFF1E78A265}"/>
              </a:ext>
            </a:extLst>
          </p:cNvPr>
          <p:cNvSpPr/>
          <p:nvPr/>
        </p:nvSpPr>
        <p:spPr>
          <a:xfrm>
            <a:off x="1669143" y="1542142"/>
            <a:ext cx="10522857" cy="377371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632DE97-8260-EFD6-4905-675918223005}"/>
              </a:ext>
            </a:extLst>
          </p:cNvPr>
          <p:cNvSpPr txBox="1"/>
          <p:nvPr/>
        </p:nvSpPr>
        <p:spPr>
          <a:xfrm>
            <a:off x="5043712" y="2293257"/>
            <a:ext cx="3338285"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项目概述</a:t>
            </a:r>
          </a:p>
        </p:txBody>
      </p:sp>
      <p:cxnSp>
        <p:nvCxnSpPr>
          <p:cNvPr id="8" name="直接连接符 7">
            <a:extLst>
              <a:ext uri="{FF2B5EF4-FFF2-40B4-BE49-F238E27FC236}">
                <a16:creationId xmlns:a16="http://schemas.microsoft.com/office/drawing/2014/main" id="{B9A2D147-1156-B660-7440-9B9A07ED1761}"/>
              </a:ext>
            </a:extLst>
          </p:cNvPr>
          <p:cNvCxnSpPr/>
          <p:nvPr/>
        </p:nvCxnSpPr>
        <p:spPr>
          <a:xfrm>
            <a:off x="5087254" y="3091542"/>
            <a:ext cx="68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1C3EB9D-18DF-0DD4-1F3A-6ED5E1C11C50}"/>
              </a:ext>
            </a:extLst>
          </p:cNvPr>
          <p:cNvGrpSpPr/>
          <p:nvPr/>
        </p:nvGrpSpPr>
        <p:grpSpPr>
          <a:xfrm>
            <a:off x="5181598" y="3802745"/>
            <a:ext cx="2322285" cy="336695"/>
            <a:chOff x="5050972" y="3802745"/>
            <a:chExt cx="2322285" cy="336695"/>
          </a:xfrm>
        </p:grpSpPr>
        <p:sp>
          <p:nvSpPr>
            <p:cNvPr id="10" name="文本框 9">
              <a:extLst>
                <a:ext uri="{FF2B5EF4-FFF2-40B4-BE49-F238E27FC236}">
                  <a16:creationId xmlns:a16="http://schemas.microsoft.com/office/drawing/2014/main" id="{859854BE-5407-8661-5B36-7CEFECCD8566}"/>
                </a:ext>
              </a:extLst>
            </p:cNvPr>
            <p:cNvSpPr txBox="1"/>
            <p:nvPr/>
          </p:nvSpPr>
          <p:spPr>
            <a:xfrm>
              <a:off x="5297714"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前端监控的意义</a:t>
              </a:r>
            </a:p>
          </p:txBody>
        </p:sp>
        <p:sp>
          <p:nvSpPr>
            <p:cNvPr id="11" name="菱形 10">
              <a:extLst>
                <a:ext uri="{FF2B5EF4-FFF2-40B4-BE49-F238E27FC236}">
                  <a16:creationId xmlns:a16="http://schemas.microsoft.com/office/drawing/2014/main" id="{8BD368B2-2F55-9C00-6DC7-ED5DD8EEA59F}"/>
                </a:ext>
              </a:extLst>
            </p:cNvPr>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CB086B0-E885-361B-D193-FA210736FF26}"/>
              </a:ext>
            </a:extLst>
          </p:cNvPr>
          <p:cNvGrpSpPr/>
          <p:nvPr/>
        </p:nvGrpSpPr>
        <p:grpSpPr>
          <a:xfrm>
            <a:off x="7844969" y="3802745"/>
            <a:ext cx="2336800" cy="336695"/>
            <a:chOff x="7714343" y="3802745"/>
            <a:chExt cx="2336800" cy="336695"/>
          </a:xfrm>
        </p:grpSpPr>
        <p:sp>
          <p:nvSpPr>
            <p:cNvPr id="13" name="文本框 12">
              <a:extLst>
                <a:ext uri="{FF2B5EF4-FFF2-40B4-BE49-F238E27FC236}">
                  <a16:creationId xmlns:a16="http://schemas.microsoft.com/office/drawing/2014/main" id="{9135C061-5851-97F9-4A2C-11CF5D2504C0}"/>
                </a:ext>
              </a:extLst>
            </p:cNvPr>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监控系统框架</a:t>
              </a:r>
            </a:p>
          </p:txBody>
        </p:sp>
        <p:sp>
          <p:nvSpPr>
            <p:cNvPr id="14" name="菱形 13">
              <a:extLst>
                <a:ext uri="{FF2B5EF4-FFF2-40B4-BE49-F238E27FC236}">
                  <a16:creationId xmlns:a16="http://schemas.microsoft.com/office/drawing/2014/main" id="{6B676D7A-0B88-E126-B2D5-252EA2D16E9A}"/>
                </a:ext>
              </a:extLst>
            </p:cNvPr>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0CEF519A-B316-59A7-453B-8758C99C8ECD}"/>
              </a:ext>
            </a:extLst>
          </p:cNvPr>
          <p:cNvGrpSpPr/>
          <p:nvPr/>
        </p:nvGrpSpPr>
        <p:grpSpPr>
          <a:xfrm>
            <a:off x="5188855" y="4230916"/>
            <a:ext cx="2315028" cy="336695"/>
            <a:chOff x="5058229" y="4230916"/>
            <a:chExt cx="2315028" cy="336695"/>
          </a:xfrm>
        </p:grpSpPr>
        <p:sp>
          <p:nvSpPr>
            <p:cNvPr id="16" name="文本框 15">
              <a:extLst>
                <a:ext uri="{FF2B5EF4-FFF2-40B4-BE49-F238E27FC236}">
                  <a16:creationId xmlns:a16="http://schemas.microsoft.com/office/drawing/2014/main" id="{29A55438-FDA0-3FF2-2173-B511C7BBBF2D}"/>
                </a:ext>
              </a:extLst>
            </p:cNvPr>
            <p:cNvSpPr txBox="1"/>
            <p:nvPr/>
          </p:nvSpPr>
          <p:spPr>
            <a:xfrm>
              <a:off x="5297714" y="4230916"/>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项目分工合作</a:t>
              </a:r>
            </a:p>
          </p:txBody>
        </p:sp>
        <p:sp>
          <p:nvSpPr>
            <p:cNvPr id="17" name="菱形 16">
              <a:extLst>
                <a:ext uri="{FF2B5EF4-FFF2-40B4-BE49-F238E27FC236}">
                  <a16:creationId xmlns:a16="http://schemas.microsoft.com/office/drawing/2014/main" id="{01939343-427B-856D-F6E1-4B32FEAA8942}"/>
                </a:ext>
              </a:extLst>
            </p:cNvPr>
            <p:cNvSpPr/>
            <p:nvPr/>
          </p:nvSpPr>
          <p:spPr>
            <a:xfrm>
              <a:off x="5058229"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FE56ADF6-7AD2-1CC2-FE7A-825BAF8177C3}"/>
              </a:ext>
            </a:extLst>
          </p:cNvPr>
          <p:cNvSpPr txBox="1"/>
          <p:nvPr/>
        </p:nvSpPr>
        <p:spPr>
          <a:xfrm>
            <a:off x="1658984" y="1489164"/>
            <a:ext cx="3357154" cy="3939540"/>
          </a:xfrm>
          <a:prstGeom prst="rect">
            <a:avLst/>
          </a:prstGeom>
          <a:noFill/>
        </p:spPr>
        <p:txBody>
          <a:bodyPr wrap="square" rtlCol="0">
            <a:spAutoFit/>
          </a:bodyPr>
          <a:lstStyle/>
          <a:p>
            <a:pPr algn="ctr"/>
            <a:r>
              <a:rPr lang="en-US" altLang="zh-CN" sz="25000" dirty="0">
                <a:solidFill>
                  <a:schemeClr val="bg1"/>
                </a:solidFill>
                <a:latin typeface="Agency FB" panose="020B0503020202020204" pitchFamily="34" charset="0"/>
              </a:rPr>
              <a:t>01</a:t>
            </a:r>
            <a:endParaRPr lang="zh-CN" altLang="en-US" sz="25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79516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heel(1)">
                                      <p:cBhvr>
                                        <p:cTn id="11" dur="2000"/>
                                        <p:tgtEl>
                                          <p:spTgt spid="21"/>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5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9DF40-EDE1-D385-CC85-9EB30BC09325}"/>
              </a:ext>
            </a:extLst>
          </p:cNvPr>
          <p:cNvSpPr>
            <a:spLocks noGrp="1"/>
          </p:cNvSpPr>
          <p:nvPr>
            <p:ph type="title"/>
          </p:nvPr>
        </p:nvSpPr>
        <p:spPr>
          <a:xfrm>
            <a:off x="581192" y="702156"/>
            <a:ext cx="11029616" cy="629103"/>
          </a:xfrm>
        </p:spPr>
        <p:txBody>
          <a:bodyPr/>
          <a:lstStyle/>
          <a:p>
            <a:r>
              <a:rPr lang="zh-CN" altLang="en-US" dirty="0"/>
              <a:t>为什么要做前端监控</a:t>
            </a:r>
          </a:p>
        </p:txBody>
      </p:sp>
      <p:graphicFrame>
        <p:nvGraphicFramePr>
          <p:cNvPr id="5" name="内容占位符 4">
            <a:extLst>
              <a:ext uri="{FF2B5EF4-FFF2-40B4-BE49-F238E27FC236}">
                <a16:creationId xmlns:a16="http://schemas.microsoft.com/office/drawing/2014/main" id="{CD9E4AAA-4D06-EEB0-9E97-C26BF152D790}"/>
              </a:ext>
            </a:extLst>
          </p:cNvPr>
          <p:cNvGraphicFramePr>
            <a:graphicFrameLocks noGrp="1"/>
          </p:cNvGraphicFramePr>
          <p:nvPr>
            <p:ph idx="1"/>
            <p:extLst>
              <p:ext uri="{D42A27DB-BD31-4B8C-83A1-F6EECF244321}">
                <p14:modId xmlns:p14="http://schemas.microsoft.com/office/powerpoint/2010/main" val="311792838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a:extLst>
              <a:ext uri="{FF2B5EF4-FFF2-40B4-BE49-F238E27FC236}">
                <a16:creationId xmlns:a16="http://schemas.microsoft.com/office/drawing/2014/main" id="{F353716E-CE3C-24C9-60E5-248D0F0F7352}"/>
              </a:ext>
            </a:extLst>
          </p:cNvPr>
          <p:cNvSpPr>
            <a:spLocks noGrp="1"/>
          </p:cNvSpPr>
          <p:nvPr>
            <p:ph type="dt" sz="half" idx="10"/>
          </p:nvPr>
        </p:nvSpPr>
        <p:spPr/>
        <p:txBody>
          <a:bodyPr/>
          <a:lstStyle/>
          <a:p>
            <a:pPr rtl="0"/>
            <a:fld id="{F24FFC25-0C05-49C8-B150-3CF6B89B5C55}" type="datetime1">
              <a:rPr lang="zh-CN" altLang="en-US" smtClean="0"/>
              <a:t>2022/8/26</a:t>
            </a:fld>
            <a:endParaRPr lang="en-US" dirty="0"/>
          </a:p>
        </p:txBody>
      </p:sp>
      <p:grpSp>
        <p:nvGrpSpPr>
          <p:cNvPr id="6" name="组合 5">
            <a:extLst>
              <a:ext uri="{FF2B5EF4-FFF2-40B4-BE49-F238E27FC236}">
                <a16:creationId xmlns:a16="http://schemas.microsoft.com/office/drawing/2014/main" id="{6E7699DD-C0BF-3980-6EAF-4B586D033D53}"/>
              </a:ext>
            </a:extLst>
          </p:cNvPr>
          <p:cNvGrpSpPr/>
          <p:nvPr/>
        </p:nvGrpSpPr>
        <p:grpSpPr>
          <a:xfrm>
            <a:off x="3259473" y="2341563"/>
            <a:ext cx="1171393" cy="1346429"/>
            <a:chOff x="4594017" y="1143678"/>
            <a:chExt cx="1171393" cy="1346429"/>
          </a:xfrm>
        </p:grpSpPr>
        <p:sp>
          <p:nvSpPr>
            <p:cNvPr id="7" name="六边形 6">
              <a:extLst>
                <a:ext uri="{FF2B5EF4-FFF2-40B4-BE49-F238E27FC236}">
                  <a16:creationId xmlns:a16="http://schemas.microsoft.com/office/drawing/2014/main" id="{A811764C-C033-FDF3-3B34-F062156DFC64}"/>
                </a:ext>
              </a:extLst>
            </p:cNvPr>
            <p:cNvSpPr/>
            <p:nvPr/>
          </p:nvSpPr>
          <p:spPr>
            <a:xfrm rot="5400000">
              <a:off x="4506499" y="1231196"/>
              <a:ext cx="1346429" cy="1171393"/>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六边形 4">
              <a:extLst>
                <a:ext uri="{FF2B5EF4-FFF2-40B4-BE49-F238E27FC236}">
                  <a16:creationId xmlns:a16="http://schemas.microsoft.com/office/drawing/2014/main" id="{70DAC6F9-2FDE-55AE-52A9-98007BECCF38}"/>
                </a:ext>
              </a:extLst>
            </p:cNvPr>
            <p:cNvSpPr txBox="1"/>
            <p:nvPr/>
          </p:nvSpPr>
          <p:spPr>
            <a:xfrm>
              <a:off x="4776559" y="1353498"/>
              <a:ext cx="806309" cy="92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b="1" dirty="0">
                  <a:solidFill>
                    <a:prstClr val="black">
                      <a:lumMod val="75000"/>
                      <a:lumOff val="25000"/>
                    </a:prstClr>
                  </a:solidFill>
                  <a:latin typeface="微软雅黑" panose="020B0503020204020204" pitchFamily="34" charset="-122"/>
                  <a:ea typeface="微软雅黑" panose="020B0503020204020204" pitchFamily="34" charset="-122"/>
                </a:rPr>
                <a:t>用户细查</a:t>
              </a:r>
            </a:p>
          </p:txBody>
        </p:sp>
      </p:grpSp>
    </p:spTree>
    <p:extLst>
      <p:ext uri="{BB962C8B-B14F-4D97-AF65-F5344CB8AC3E}">
        <p14:creationId xmlns:p14="http://schemas.microsoft.com/office/powerpoint/2010/main" val="44082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03FDEA6-DB4E-99BA-D9D9-BC269D271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331" y="1038722"/>
            <a:ext cx="8557568" cy="5435869"/>
          </a:xfrm>
          <a:prstGeom prst="rect">
            <a:avLst/>
          </a:prstGeom>
        </p:spPr>
      </p:pic>
    </p:spTree>
    <p:extLst>
      <p:ext uri="{BB962C8B-B14F-4D97-AF65-F5344CB8AC3E}">
        <p14:creationId xmlns:p14="http://schemas.microsoft.com/office/powerpoint/2010/main" val="403995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629F62D-3950-CD0E-806C-166689BB4110}"/>
              </a:ext>
            </a:extLst>
          </p:cNvPr>
          <p:cNvPicPr>
            <a:picLocks noChangeAspect="1"/>
          </p:cNvPicPr>
          <p:nvPr/>
        </p:nvPicPr>
        <p:blipFill>
          <a:blip r:embed="rId2"/>
          <a:stretch>
            <a:fillRect/>
          </a:stretch>
        </p:blipFill>
        <p:spPr>
          <a:xfrm>
            <a:off x="818143" y="1257300"/>
            <a:ext cx="10384773" cy="4273062"/>
          </a:xfrm>
          <a:prstGeom prst="rect">
            <a:avLst/>
          </a:prstGeom>
        </p:spPr>
      </p:pic>
    </p:spTree>
    <p:extLst>
      <p:ext uri="{BB962C8B-B14F-4D97-AF65-F5344CB8AC3E}">
        <p14:creationId xmlns:p14="http://schemas.microsoft.com/office/powerpoint/2010/main" val="263898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C21B5E8-1CA8-F96B-EF6B-E0430C17CBE4}"/>
              </a:ext>
            </a:extLst>
          </p:cNvPr>
          <p:cNvSpPr>
            <a:spLocks noGrp="1"/>
          </p:cNvSpPr>
          <p:nvPr>
            <p:ph type="dt" sz="half" idx="10"/>
          </p:nvPr>
        </p:nvSpPr>
        <p:spPr/>
        <p:txBody>
          <a:bodyPr/>
          <a:lstStyle/>
          <a:p>
            <a:pPr rtl="0"/>
            <a:fld id="{F24FFC25-0C05-49C8-B150-3CF6B89B5C55}" type="datetime1">
              <a:rPr lang="zh-CN" altLang="en-US" smtClean="0"/>
              <a:t>2022/8/26</a:t>
            </a:fld>
            <a:endParaRPr lang="en-US" dirty="0"/>
          </a:p>
        </p:txBody>
      </p:sp>
      <p:sp>
        <p:nvSpPr>
          <p:cNvPr id="5" name="矩形 4">
            <a:extLst>
              <a:ext uri="{FF2B5EF4-FFF2-40B4-BE49-F238E27FC236}">
                <a16:creationId xmlns:a16="http://schemas.microsoft.com/office/drawing/2014/main" id="{57881E8E-A187-D04D-C0C2-5FFF1E78A265}"/>
              </a:ext>
            </a:extLst>
          </p:cNvPr>
          <p:cNvSpPr/>
          <p:nvPr/>
        </p:nvSpPr>
        <p:spPr>
          <a:xfrm>
            <a:off x="1669143" y="1542142"/>
            <a:ext cx="10522857" cy="3773715"/>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632DE97-8260-EFD6-4905-675918223005}"/>
              </a:ext>
            </a:extLst>
          </p:cNvPr>
          <p:cNvSpPr txBox="1"/>
          <p:nvPr/>
        </p:nvSpPr>
        <p:spPr>
          <a:xfrm>
            <a:off x="5043712" y="2293257"/>
            <a:ext cx="3338285" cy="646331"/>
          </a:xfrm>
          <a:prstGeom prst="rect">
            <a:avLst/>
          </a:prstGeom>
          <a:noFill/>
        </p:spPr>
        <p:txBody>
          <a:bodyPr wrap="square" rtlCol="0">
            <a:spAutoFit/>
          </a:bodyPr>
          <a:lstStyle/>
          <a:p>
            <a:pPr algn="dist"/>
            <a:r>
              <a:rPr lang="zh-CN" altLang="en-US" sz="3600" b="1" dirty="0">
                <a:solidFill>
                  <a:schemeClr val="bg1"/>
                </a:solidFill>
                <a:latin typeface="微软雅黑" panose="020B0503020204020204" pitchFamily="34" charset="-122"/>
                <a:ea typeface="微软雅黑" panose="020B0503020204020204" pitchFamily="34" charset="-122"/>
              </a:rPr>
              <a:t>监控</a:t>
            </a:r>
            <a:r>
              <a:rPr lang="en-US" altLang="zh-CN" sz="3600" b="1" dirty="0">
                <a:solidFill>
                  <a:schemeClr val="bg1"/>
                </a:solidFill>
                <a:latin typeface="微软雅黑" panose="020B0503020204020204" pitchFamily="34" charset="-122"/>
                <a:ea typeface="微软雅黑" panose="020B0503020204020204" pitchFamily="34" charset="-122"/>
              </a:rPr>
              <a:t>SDK</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B9A2D147-1156-B660-7440-9B9A07ED1761}"/>
              </a:ext>
            </a:extLst>
          </p:cNvPr>
          <p:cNvCxnSpPr/>
          <p:nvPr/>
        </p:nvCxnSpPr>
        <p:spPr>
          <a:xfrm>
            <a:off x="5087254" y="3091542"/>
            <a:ext cx="68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1C3EB9D-18DF-0DD4-1F3A-6ED5E1C11C50}"/>
              </a:ext>
            </a:extLst>
          </p:cNvPr>
          <p:cNvGrpSpPr/>
          <p:nvPr/>
        </p:nvGrpSpPr>
        <p:grpSpPr>
          <a:xfrm>
            <a:off x="5181598" y="3802745"/>
            <a:ext cx="2322285" cy="336695"/>
            <a:chOff x="5050972" y="3802745"/>
            <a:chExt cx="2322285" cy="336695"/>
          </a:xfrm>
        </p:grpSpPr>
        <p:sp>
          <p:nvSpPr>
            <p:cNvPr id="10" name="文本框 9">
              <a:extLst>
                <a:ext uri="{FF2B5EF4-FFF2-40B4-BE49-F238E27FC236}">
                  <a16:creationId xmlns:a16="http://schemas.microsoft.com/office/drawing/2014/main" id="{859854BE-5407-8661-5B36-7CEFECCD8566}"/>
                </a:ext>
              </a:extLst>
            </p:cNvPr>
            <p:cNvSpPr txBox="1"/>
            <p:nvPr/>
          </p:nvSpPr>
          <p:spPr>
            <a:xfrm>
              <a:off x="5297714" y="3802745"/>
              <a:ext cx="2075543" cy="336695"/>
            </a:xfrm>
            <a:prstGeom prst="rect">
              <a:avLst/>
            </a:prstGeom>
            <a:noFill/>
          </p:spPr>
          <p:txBody>
            <a:bodyPr wrap="square" rtlCol="0">
              <a:spAutoFit/>
            </a:bodyPr>
            <a:lstStyle/>
            <a:p>
              <a:pPr>
                <a:lnSpc>
                  <a:spcPct val="150000"/>
                </a:lnSpc>
              </a:pPr>
              <a:r>
                <a:rPr lang="en-US" altLang="zh-CN" sz="1200" b="1" dirty="0" err="1">
                  <a:solidFill>
                    <a:schemeClr val="bg1"/>
                  </a:solidFill>
                  <a:latin typeface="微软雅黑" panose="020B0503020204020204" pitchFamily="34" charset="-122"/>
                  <a:ea typeface="微软雅黑" panose="020B0503020204020204" pitchFamily="34" charset="-122"/>
                </a:rPr>
                <a:t>Sdk</a:t>
              </a:r>
              <a:r>
                <a:rPr lang="zh-CN" altLang="en-US" sz="1200" b="1" dirty="0">
                  <a:solidFill>
                    <a:schemeClr val="bg1"/>
                  </a:solidFill>
                  <a:latin typeface="微软雅黑" panose="020B0503020204020204" pitchFamily="34" charset="-122"/>
                  <a:ea typeface="微软雅黑" panose="020B0503020204020204" pitchFamily="34" charset="-122"/>
                </a:rPr>
                <a:t>概述</a:t>
              </a:r>
            </a:p>
          </p:txBody>
        </p:sp>
        <p:sp>
          <p:nvSpPr>
            <p:cNvPr id="11" name="菱形 10">
              <a:extLst>
                <a:ext uri="{FF2B5EF4-FFF2-40B4-BE49-F238E27FC236}">
                  <a16:creationId xmlns:a16="http://schemas.microsoft.com/office/drawing/2014/main" id="{8BD368B2-2F55-9C00-6DC7-ED5DD8EEA59F}"/>
                </a:ext>
              </a:extLst>
            </p:cNvPr>
            <p:cNvSpPr/>
            <p:nvPr/>
          </p:nvSpPr>
          <p:spPr>
            <a:xfrm>
              <a:off x="5050972"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CB086B0-E885-361B-D193-FA210736FF26}"/>
              </a:ext>
            </a:extLst>
          </p:cNvPr>
          <p:cNvGrpSpPr/>
          <p:nvPr/>
        </p:nvGrpSpPr>
        <p:grpSpPr>
          <a:xfrm>
            <a:off x="7844969" y="3802745"/>
            <a:ext cx="2336800" cy="336695"/>
            <a:chOff x="7714343" y="3802745"/>
            <a:chExt cx="2336800" cy="336695"/>
          </a:xfrm>
        </p:grpSpPr>
        <p:sp>
          <p:nvSpPr>
            <p:cNvPr id="13" name="文本框 12">
              <a:extLst>
                <a:ext uri="{FF2B5EF4-FFF2-40B4-BE49-F238E27FC236}">
                  <a16:creationId xmlns:a16="http://schemas.microsoft.com/office/drawing/2014/main" id="{9135C061-5851-97F9-4A2C-11CF5D2504C0}"/>
                </a:ext>
              </a:extLst>
            </p:cNvPr>
            <p:cNvSpPr txBox="1"/>
            <p:nvPr/>
          </p:nvSpPr>
          <p:spPr>
            <a:xfrm>
              <a:off x="7975600" y="3802745"/>
              <a:ext cx="2075543" cy="336695"/>
            </a:xfrm>
            <a:prstGeom prst="rect">
              <a:avLst/>
            </a:prstGeom>
            <a:noFill/>
          </p:spPr>
          <p:txBody>
            <a:bodyPr wrap="square" rtlCol="0">
              <a:spAutoFit/>
            </a:bodyPr>
            <a:lstStyle/>
            <a:p>
              <a:pPr>
                <a:lnSpc>
                  <a:spcPct val="150000"/>
                </a:lnSpc>
              </a:pPr>
              <a:r>
                <a:rPr lang="zh-CN" altLang="en-US" sz="1200" b="1" dirty="0">
                  <a:solidFill>
                    <a:schemeClr val="bg1"/>
                  </a:solidFill>
                  <a:latin typeface="微软雅黑" panose="020B0503020204020204" pitchFamily="34" charset="-122"/>
                  <a:ea typeface="微软雅黑" panose="020B0503020204020204" pitchFamily="34" charset="-122"/>
                </a:rPr>
                <a:t>关键指标</a:t>
              </a:r>
            </a:p>
          </p:txBody>
        </p:sp>
        <p:sp>
          <p:nvSpPr>
            <p:cNvPr id="14" name="菱形 13">
              <a:extLst>
                <a:ext uri="{FF2B5EF4-FFF2-40B4-BE49-F238E27FC236}">
                  <a16:creationId xmlns:a16="http://schemas.microsoft.com/office/drawing/2014/main" id="{6B676D7A-0B88-E126-B2D5-252EA2D16E9A}"/>
                </a:ext>
              </a:extLst>
            </p:cNvPr>
            <p:cNvSpPr/>
            <p:nvPr/>
          </p:nvSpPr>
          <p:spPr>
            <a:xfrm>
              <a:off x="7714343" y="3863092"/>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a:extLst>
              <a:ext uri="{FF2B5EF4-FFF2-40B4-BE49-F238E27FC236}">
                <a16:creationId xmlns:a16="http://schemas.microsoft.com/office/drawing/2014/main" id="{0CEF519A-B316-59A7-453B-8758C99C8ECD}"/>
              </a:ext>
            </a:extLst>
          </p:cNvPr>
          <p:cNvGrpSpPr/>
          <p:nvPr/>
        </p:nvGrpSpPr>
        <p:grpSpPr>
          <a:xfrm>
            <a:off x="5188855" y="4230916"/>
            <a:ext cx="2315028" cy="336695"/>
            <a:chOff x="5058229" y="4230916"/>
            <a:chExt cx="2315028" cy="336695"/>
          </a:xfrm>
        </p:grpSpPr>
        <p:sp>
          <p:nvSpPr>
            <p:cNvPr id="16" name="文本框 15">
              <a:extLst>
                <a:ext uri="{FF2B5EF4-FFF2-40B4-BE49-F238E27FC236}">
                  <a16:creationId xmlns:a16="http://schemas.microsoft.com/office/drawing/2014/main" id="{29A55438-FDA0-3FF2-2173-B511C7BBBF2D}"/>
                </a:ext>
              </a:extLst>
            </p:cNvPr>
            <p:cNvSpPr txBox="1"/>
            <p:nvPr/>
          </p:nvSpPr>
          <p:spPr>
            <a:xfrm>
              <a:off x="5297714" y="4230916"/>
              <a:ext cx="2075543" cy="336695"/>
            </a:xfrm>
            <a:prstGeom prst="rect">
              <a:avLst/>
            </a:prstGeom>
            <a:noFill/>
          </p:spPr>
          <p:txBody>
            <a:bodyPr wrap="square" rtlCol="0">
              <a:spAutoFit/>
            </a:bodyPr>
            <a:lstStyle/>
            <a:p>
              <a:pPr>
                <a:lnSpc>
                  <a:spcPct val="150000"/>
                </a:lnSpc>
              </a:pPr>
              <a:r>
                <a:rPr lang="en-US" altLang="zh-CN" sz="1200" b="1" dirty="0" err="1">
                  <a:solidFill>
                    <a:schemeClr val="bg1"/>
                  </a:solidFill>
                  <a:latin typeface="微软雅黑" panose="020B0503020204020204" pitchFamily="34" charset="-122"/>
                  <a:ea typeface="微软雅黑" panose="020B0503020204020204" pitchFamily="34" charset="-122"/>
                </a:rPr>
                <a:t>Pv</a:t>
              </a:r>
              <a:r>
                <a:rPr lang="zh-CN" altLang="en-US" sz="1200" b="1" dirty="0">
                  <a:solidFill>
                    <a:schemeClr val="bg1"/>
                  </a:solidFill>
                  <a:latin typeface="微软雅黑" panose="020B0503020204020204" pitchFamily="34" charset="-122"/>
                  <a:ea typeface="微软雅黑" panose="020B0503020204020204" pitchFamily="34" charset="-122"/>
                </a:rPr>
                <a:t>指标的优化</a:t>
              </a:r>
            </a:p>
          </p:txBody>
        </p:sp>
        <p:sp>
          <p:nvSpPr>
            <p:cNvPr id="17" name="菱形 16">
              <a:extLst>
                <a:ext uri="{FF2B5EF4-FFF2-40B4-BE49-F238E27FC236}">
                  <a16:creationId xmlns:a16="http://schemas.microsoft.com/office/drawing/2014/main" id="{01939343-427B-856D-F6E1-4B32FEAA8942}"/>
                </a:ext>
              </a:extLst>
            </p:cNvPr>
            <p:cNvSpPr/>
            <p:nvPr/>
          </p:nvSpPr>
          <p:spPr>
            <a:xfrm>
              <a:off x="5058229"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CA3065CC-497C-ED83-4BE2-B0F3DBC31225}"/>
              </a:ext>
            </a:extLst>
          </p:cNvPr>
          <p:cNvGrpSpPr/>
          <p:nvPr/>
        </p:nvGrpSpPr>
        <p:grpSpPr>
          <a:xfrm>
            <a:off x="7852226" y="4230916"/>
            <a:ext cx="2329543" cy="336695"/>
            <a:chOff x="7721600" y="4230916"/>
            <a:chExt cx="2329543" cy="336695"/>
          </a:xfrm>
        </p:grpSpPr>
        <p:sp>
          <p:nvSpPr>
            <p:cNvPr id="19" name="文本框 18">
              <a:extLst>
                <a:ext uri="{FF2B5EF4-FFF2-40B4-BE49-F238E27FC236}">
                  <a16:creationId xmlns:a16="http://schemas.microsoft.com/office/drawing/2014/main" id="{585850E3-D10C-35BC-3A82-7030ABB7619B}"/>
                </a:ext>
              </a:extLst>
            </p:cNvPr>
            <p:cNvSpPr txBox="1"/>
            <p:nvPr/>
          </p:nvSpPr>
          <p:spPr>
            <a:xfrm>
              <a:off x="7975600" y="4230916"/>
              <a:ext cx="2075543" cy="336695"/>
            </a:xfrm>
            <a:prstGeom prst="rect">
              <a:avLst/>
            </a:prstGeom>
            <a:noFill/>
          </p:spPr>
          <p:txBody>
            <a:bodyPr wrap="square" rtlCol="0">
              <a:spAutoFit/>
            </a:bodyPr>
            <a:lstStyle/>
            <a:p>
              <a:pPr>
                <a:lnSpc>
                  <a:spcPct val="150000"/>
                </a:lnSpc>
              </a:pPr>
              <a:r>
                <a:rPr lang="en-US" altLang="zh-CN" sz="1200" b="1" dirty="0" err="1">
                  <a:solidFill>
                    <a:schemeClr val="bg1"/>
                  </a:solidFill>
                  <a:latin typeface="微软雅黑" panose="020B0503020204020204" pitchFamily="34" charset="-122"/>
                  <a:ea typeface="微软雅黑" panose="020B0503020204020204" pitchFamily="34" charset="-122"/>
                </a:rPr>
                <a:t>Js</a:t>
              </a:r>
              <a:r>
                <a:rPr lang="zh-CN" altLang="en-US" sz="1200" b="1" dirty="0">
                  <a:solidFill>
                    <a:schemeClr val="bg1"/>
                  </a:solidFill>
                  <a:latin typeface="微软雅黑" panose="020B0503020204020204" pitchFamily="34" charset="-122"/>
                  <a:ea typeface="微软雅黑" panose="020B0503020204020204" pitchFamily="34" charset="-122"/>
                </a:rPr>
                <a:t>错误的定位</a:t>
              </a:r>
            </a:p>
          </p:txBody>
        </p:sp>
        <p:sp>
          <p:nvSpPr>
            <p:cNvPr id="20" name="菱形 19">
              <a:extLst>
                <a:ext uri="{FF2B5EF4-FFF2-40B4-BE49-F238E27FC236}">
                  <a16:creationId xmlns:a16="http://schemas.microsoft.com/office/drawing/2014/main" id="{F7C92594-FECE-38D5-F67E-2B64C66A591A}"/>
                </a:ext>
              </a:extLst>
            </p:cNvPr>
            <p:cNvSpPr/>
            <p:nvPr/>
          </p:nvSpPr>
          <p:spPr>
            <a:xfrm>
              <a:off x="7721600" y="4291263"/>
              <a:ext cx="216000" cy="2160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FE56ADF6-7AD2-1CC2-FE7A-825BAF8177C3}"/>
              </a:ext>
            </a:extLst>
          </p:cNvPr>
          <p:cNvSpPr txBox="1"/>
          <p:nvPr/>
        </p:nvSpPr>
        <p:spPr>
          <a:xfrm>
            <a:off x="1658984" y="1489164"/>
            <a:ext cx="3357154" cy="3939540"/>
          </a:xfrm>
          <a:prstGeom prst="rect">
            <a:avLst/>
          </a:prstGeom>
          <a:noFill/>
        </p:spPr>
        <p:txBody>
          <a:bodyPr wrap="square" rtlCol="0">
            <a:spAutoFit/>
          </a:bodyPr>
          <a:lstStyle/>
          <a:p>
            <a:pPr algn="ctr"/>
            <a:r>
              <a:rPr lang="en-US" altLang="zh-CN" sz="25000" dirty="0">
                <a:solidFill>
                  <a:schemeClr val="bg1"/>
                </a:solidFill>
                <a:latin typeface="Agency FB" panose="020B0503020202020204" pitchFamily="34" charset="0"/>
              </a:rPr>
              <a:t>02</a:t>
            </a:r>
            <a:endParaRPr lang="zh-CN" altLang="en-US" sz="25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1868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heel(1)">
                                      <p:cBhvr>
                                        <p:cTn id="11" dur="2000"/>
                                        <p:tgtEl>
                                          <p:spTgt spid="21"/>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500"/>
                            </p:stCondLst>
                            <p:childTnLst>
                              <p:par>
                                <p:cTn id="21" presetID="42"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4500"/>
                            </p:stCondLst>
                            <p:childTnLst>
                              <p:par>
                                <p:cTn id="27" presetID="42"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par>
                          <p:cTn id="32" fill="hold">
                            <p:stCondLst>
                              <p:cond delay="5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6500"/>
                            </p:stCondLst>
                            <p:childTnLst>
                              <p:par>
                                <p:cTn id="39" presetID="42" presetClass="entr" presetSubtype="0"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a:xfrm>
            <a:off x="575894" y="729658"/>
            <a:ext cx="11029616" cy="580396"/>
          </a:xfrm>
        </p:spPr>
        <p:txBody>
          <a:bodyPr/>
          <a:lstStyle/>
          <a:p>
            <a:r>
              <a:rPr lang="zh-CN" altLang="en-US" dirty="0"/>
              <a:t>监控</a:t>
            </a:r>
            <a:r>
              <a:rPr lang="en-US" altLang="zh-CN" dirty="0"/>
              <a:t>SDK</a:t>
            </a:r>
            <a:endParaRPr lang="zh-CN" altLang="en-US" dirty="0"/>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sp>
        <p:nvSpPr>
          <p:cNvPr id="5" name="文本框 4">
            <a:extLst>
              <a:ext uri="{FF2B5EF4-FFF2-40B4-BE49-F238E27FC236}">
                <a16:creationId xmlns:a16="http://schemas.microsoft.com/office/drawing/2014/main" id="{FECF9EF1-4CBA-FB9C-FB03-CAECE2E04D6C}"/>
              </a:ext>
            </a:extLst>
          </p:cNvPr>
          <p:cNvSpPr txBox="1"/>
          <p:nvPr/>
        </p:nvSpPr>
        <p:spPr>
          <a:xfrm>
            <a:off x="575894" y="1717990"/>
            <a:ext cx="6097464" cy="4613764"/>
          </a:xfrm>
          <a:prstGeom prst="rect">
            <a:avLst/>
          </a:prstGeom>
          <a:noFill/>
        </p:spPr>
        <p:txBody>
          <a:bodyPr wrap="square">
            <a:spAutoFit/>
          </a:bodyPr>
          <a:lstStyle/>
          <a:p>
            <a:pPr>
              <a:lnSpc>
                <a:spcPct val="150000"/>
              </a:lnSpc>
            </a:pPr>
            <a:r>
              <a:rPr lang="zh-CN" altLang="en-US" dirty="0">
                <a:effectLst/>
                <a:latin typeface="+mj-ea"/>
                <a:ea typeface="+mj-ea"/>
              </a:rPr>
              <a:t>前端性能监控</a:t>
            </a:r>
            <a:r>
              <a:rPr lang="en-US" altLang="zh-CN" dirty="0">
                <a:effectLst/>
                <a:latin typeface="+mj-ea"/>
                <a:ea typeface="+mj-ea"/>
              </a:rPr>
              <a:t>SDK</a:t>
            </a:r>
            <a:r>
              <a:rPr lang="zh-CN" altLang="en-US" dirty="0">
                <a:effectLst/>
                <a:latin typeface="+mj-ea"/>
                <a:ea typeface="+mj-ea"/>
              </a:rPr>
              <a:t>用于嵌入用户的前端应用，自动监听收集上报各项关键数据，包括：</a:t>
            </a:r>
          </a:p>
          <a:p>
            <a:pPr>
              <a:lnSpc>
                <a:spcPct val="150000"/>
              </a:lnSpc>
              <a:buFont typeface="Arial" panose="020B0604020202020204" pitchFamily="34" charset="0"/>
              <a:buChar char="•"/>
            </a:pPr>
            <a:r>
              <a:rPr lang="zh-CN" altLang="en-US" dirty="0">
                <a:effectLst/>
                <a:latin typeface="+mj-ea"/>
                <a:ea typeface="+mj-ea"/>
              </a:rPr>
              <a:t>异常监控：</a:t>
            </a:r>
            <a:r>
              <a:rPr lang="en-US" altLang="zh-CN" dirty="0">
                <a:effectLst/>
                <a:latin typeface="+mj-ea"/>
                <a:ea typeface="+mj-ea"/>
              </a:rPr>
              <a:t>JS</a:t>
            </a:r>
            <a:r>
              <a:rPr lang="zh-CN" altLang="en-US" dirty="0">
                <a:effectLst/>
                <a:latin typeface="+mj-ea"/>
                <a:ea typeface="+mj-ea"/>
              </a:rPr>
              <a:t>异常、接口异常、白屏异常、资源异常等</a:t>
            </a:r>
          </a:p>
          <a:p>
            <a:pPr>
              <a:lnSpc>
                <a:spcPct val="150000"/>
              </a:lnSpc>
              <a:buFont typeface="Arial" panose="020B0604020202020204" pitchFamily="34" charset="0"/>
              <a:buChar char="•"/>
            </a:pPr>
            <a:r>
              <a:rPr lang="zh-CN" altLang="en-US" dirty="0">
                <a:effectLst/>
                <a:latin typeface="+mj-ea"/>
                <a:ea typeface="+mj-ea"/>
              </a:rPr>
              <a:t>性能监控：</a:t>
            </a:r>
            <a:r>
              <a:rPr lang="en-US" altLang="zh-CN" dirty="0">
                <a:effectLst/>
                <a:latin typeface="+mj-ea"/>
                <a:ea typeface="+mj-ea"/>
              </a:rPr>
              <a:t>FP</a:t>
            </a:r>
            <a:r>
              <a:rPr lang="zh-CN" altLang="en-US" dirty="0">
                <a:effectLst/>
                <a:latin typeface="+mj-ea"/>
                <a:ea typeface="+mj-ea"/>
              </a:rPr>
              <a:t>、</a:t>
            </a:r>
            <a:r>
              <a:rPr lang="en-US" altLang="zh-CN" dirty="0">
                <a:effectLst/>
                <a:latin typeface="+mj-ea"/>
                <a:ea typeface="+mj-ea"/>
              </a:rPr>
              <a:t>FCP</a:t>
            </a:r>
            <a:r>
              <a:rPr lang="zh-CN" altLang="en-US" dirty="0">
                <a:effectLst/>
                <a:latin typeface="+mj-ea"/>
                <a:ea typeface="+mj-ea"/>
              </a:rPr>
              <a:t>、</a:t>
            </a:r>
            <a:r>
              <a:rPr lang="en-US" altLang="zh-CN" dirty="0">
                <a:effectLst/>
                <a:latin typeface="+mj-ea"/>
                <a:ea typeface="+mj-ea"/>
              </a:rPr>
              <a:t>DOM Ready</a:t>
            </a:r>
            <a:r>
              <a:rPr lang="zh-CN" altLang="en-US" dirty="0">
                <a:effectLst/>
                <a:latin typeface="+mj-ea"/>
                <a:ea typeface="+mj-ea"/>
              </a:rPr>
              <a:t>、</a:t>
            </a:r>
            <a:r>
              <a:rPr lang="en-US" altLang="zh-CN" dirty="0">
                <a:effectLst/>
                <a:latin typeface="+mj-ea"/>
                <a:ea typeface="+mj-ea"/>
              </a:rPr>
              <a:t>DNS</a:t>
            </a:r>
            <a:r>
              <a:rPr lang="zh-CN" altLang="en-US" dirty="0">
                <a:effectLst/>
                <a:latin typeface="+mj-ea"/>
                <a:ea typeface="+mj-ea"/>
              </a:rPr>
              <a:t>等</a:t>
            </a:r>
          </a:p>
          <a:p>
            <a:pPr>
              <a:lnSpc>
                <a:spcPct val="150000"/>
              </a:lnSpc>
              <a:buFont typeface="Arial" panose="020B0604020202020204" pitchFamily="34" charset="0"/>
              <a:buChar char="•"/>
            </a:pPr>
            <a:r>
              <a:rPr lang="zh-CN" altLang="en-US" dirty="0">
                <a:effectLst/>
                <a:latin typeface="+mj-ea"/>
                <a:ea typeface="+mj-ea"/>
              </a:rPr>
              <a:t>用户行为数据：</a:t>
            </a:r>
            <a:r>
              <a:rPr lang="en-US" altLang="zh-CN" dirty="0">
                <a:effectLst/>
                <a:latin typeface="+mj-ea"/>
                <a:ea typeface="+mj-ea"/>
              </a:rPr>
              <a:t>PV</a:t>
            </a:r>
            <a:r>
              <a:rPr lang="zh-CN" altLang="en-US" dirty="0">
                <a:effectLst/>
                <a:latin typeface="+mj-ea"/>
                <a:ea typeface="+mj-ea"/>
              </a:rPr>
              <a:t>、</a:t>
            </a:r>
            <a:r>
              <a:rPr lang="en-US" altLang="zh-CN" dirty="0" err="1">
                <a:effectLst/>
                <a:latin typeface="+mj-ea"/>
                <a:ea typeface="+mj-ea"/>
              </a:rPr>
              <a:t>staytime</a:t>
            </a:r>
            <a:r>
              <a:rPr lang="zh-CN" altLang="en-US" dirty="0">
                <a:effectLst/>
                <a:latin typeface="+mj-ea"/>
                <a:ea typeface="+mj-ea"/>
              </a:rPr>
              <a:t>等</a:t>
            </a:r>
          </a:p>
          <a:p>
            <a:pPr>
              <a:lnSpc>
                <a:spcPct val="150000"/>
              </a:lnSpc>
              <a:buFont typeface="Arial" panose="020B0604020202020204" pitchFamily="34" charset="0"/>
              <a:buChar char="•"/>
            </a:pPr>
            <a:r>
              <a:rPr lang="en-US" altLang="zh-CN" dirty="0">
                <a:effectLst/>
                <a:latin typeface="+mj-ea"/>
                <a:ea typeface="+mj-ea"/>
              </a:rPr>
              <a:t>HTTP</a:t>
            </a:r>
            <a:r>
              <a:rPr lang="zh-CN" altLang="en-US" dirty="0">
                <a:effectLst/>
                <a:latin typeface="+mj-ea"/>
                <a:ea typeface="+mj-ea"/>
              </a:rPr>
              <a:t>请求监控：请求链路、成功率、返回信息等</a:t>
            </a:r>
          </a:p>
          <a:p>
            <a:pPr>
              <a:lnSpc>
                <a:spcPct val="150000"/>
              </a:lnSpc>
            </a:pPr>
            <a:endParaRPr lang="en-US" altLang="zh-CN" dirty="0">
              <a:effectLst/>
              <a:latin typeface="+mj-ea"/>
              <a:ea typeface="+mj-ea"/>
            </a:endParaRPr>
          </a:p>
          <a:p>
            <a:pPr>
              <a:lnSpc>
                <a:spcPct val="150000"/>
              </a:lnSpc>
            </a:pPr>
            <a:r>
              <a:rPr lang="zh-CN" altLang="en-US" dirty="0">
                <a:effectLst/>
                <a:latin typeface="+mj-ea"/>
                <a:ea typeface="+mj-ea"/>
              </a:rPr>
              <a:t>我们使用</a:t>
            </a:r>
            <a:r>
              <a:rPr lang="en-US" altLang="zh-CN" dirty="0" err="1">
                <a:effectLst/>
                <a:latin typeface="+mj-ea"/>
                <a:ea typeface="+mj-ea"/>
              </a:rPr>
              <a:t>js</a:t>
            </a:r>
            <a:r>
              <a:rPr lang="zh-CN" altLang="en-US" dirty="0">
                <a:effectLst/>
                <a:latin typeface="+mj-ea"/>
                <a:ea typeface="+mj-ea"/>
              </a:rPr>
              <a:t>构建了监控</a:t>
            </a:r>
            <a:r>
              <a:rPr lang="en-US" altLang="zh-CN" dirty="0">
                <a:effectLst/>
                <a:latin typeface="+mj-ea"/>
                <a:ea typeface="+mj-ea"/>
              </a:rPr>
              <a:t>SDK</a:t>
            </a:r>
            <a:r>
              <a:rPr lang="zh-CN" altLang="en-US" dirty="0">
                <a:effectLst/>
                <a:latin typeface="+mj-ea"/>
                <a:ea typeface="+mj-ea"/>
              </a:rPr>
              <a:t>：</a:t>
            </a:r>
            <a:r>
              <a:rPr lang="en-US" altLang="zh-CN" dirty="0">
                <a:effectLst/>
                <a:latin typeface="+mj-ea"/>
                <a:ea typeface="+mj-ea"/>
              </a:rPr>
              <a:t>[next-mini-monitor](</a:t>
            </a:r>
            <a:r>
              <a:rPr lang="en-US" altLang="zh-CN" dirty="0">
                <a:effectLst/>
                <a:latin typeface="+mj-ea"/>
                <a:ea typeface="+mj-ea"/>
                <a:hlinkClick r:id="rId2"/>
              </a:rPr>
              <a:t>https://www.npmjs.com/package/next-mini-monitor</a:t>
            </a:r>
            <a:r>
              <a:rPr lang="en-US" altLang="zh-CN" dirty="0">
                <a:effectLst/>
                <a:latin typeface="+mj-ea"/>
                <a:ea typeface="+mj-ea"/>
              </a:rPr>
              <a:t>)</a:t>
            </a:r>
            <a:r>
              <a:rPr lang="zh-CN" altLang="en-US" dirty="0">
                <a:effectLst/>
                <a:latin typeface="+mj-ea"/>
                <a:ea typeface="+mj-ea"/>
              </a:rPr>
              <a:t>。用户在构建自己的应用时只需要</a:t>
            </a:r>
            <a:r>
              <a:rPr lang="en-US" altLang="zh-CN" dirty="0">
                <a:effectLst/>
                <a:latin typeface="+mj-ea"/>
                <a:ea typeface="+mj-ea"/>
              </a:rPr>
              <a:t>`</a:t>
            </a:r>
            <a:r>
              <a:rPr lang="en-US" altLang="zh-CN" dirty="0" err="1">
                <a:effectLst/>
                <a:latin typeface="+mj-ea"/>
                <a:ea typeface="+mj-ea"/>
              </a:rPr>
              <a:t>npm</a:t>
            </a:r>
            <a:r>
              <a:rPr lang="en-US" altLang="zh-CN" dirty="0">
                <a:effectLst/>
                <a:latin typeface="+mj-ea"/>
                <a:ea typeface="+mj-ea"/>
              </a:rPr>
              <a:t>`</a:t>
            </a:r>
            <a:r>
              <a:rPr lang="zh-CN" altLang="en-US" dirty="0">
                <a:effectLst/>
                <a:latin typeface="+mj-ea"/>
                <a:ea typeface="+mj-ea"/>
              </a:rPr>
              <a:t>安装并进行简单的配置即可实现前端监控</a:t>
            </a:r>
          </a:p>
        </p:txBody>
      </p:sp>
      <p:pic>
        <p:nvPicPr>
          <p:cNvPr id="7" name="图片 6">
            <a:extLst>
              <a:ext uri="{FF2B5EF4-FFF2-40B4-BE49-F238E27FC236}">
                <a16:creationId xmlns:a16="http://schemas.microsoft.com/office/drawing/2014/main" id="{A8B66447-27EF-9911-C6A3-925CBE7C1CB5}"/>
              </a:ext>
            </a:extLst>
          </p:cNvPr>
          <p:cNvPicPr>
            <a:picLocks noChangeAspect="1"/>
          </p:cNvPicPr>
          <p:nvPr/>
        </p:nvPicPr>
        <p:blipFill>
          <a:blip r:embed="rId3"/>
          <a:stretch>
            <a:fillRect/>
          </a:stretch>
        </p:blipFill>
        <p:spPr>
          <a:xfrm>
            <a:off x="7035547" y="1717990"/>
            <a:ext cx="3985605" cy="3696020"/>
          </a:xfrm>
          <a:prstGeom prst="rect">
            <a:avLst/>
          </a:prstGeom>
        </p:spPr>
      </p:pic>
    </p:spTree>
    <p:extLst>
      <p:ext uri="{BB962C8B-B14F-4D97-AF65-F5344CB8AC3E}">
        <p14:creationId xmlns:p14="http://schemas.microsoft.com/office/powerpoint/2010/main" val="419789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72DE-0056-B6D8-6BAB-CD148F2D22B9}"/>
              </a:ext>
            </a:extLst>
          </p:cNvPr>
          <p:cNvSpPr>
            <a:spLocks noGrp="1"/>
          </p:cNvSpPr>
          <p:nvPr>
            <p:ph type="title"/>
          </p:nvPr>
        </p:nvSpPr>
        <p:spPr>
          <a:xfrm>
            <a:off x="575894" y="729658"/>
            <a:ext cx="11029616" cy="492473"/>
          </a:xfrm>
        </p:spPr>
        <p:txBody>
          <a:bodyPr>
            <a:normAutofit fontScale="90000"/>
          </a:bodyPr>
          <a:lstStyle/>
          <a:p>
            <a:r>
              <a:rPr lang="zh-CN" altLang="en-US" dirty="0"/>
              <a:t>监控指标与监控</a:t>
            </a:r>
          </a:p>
        </p:txBody>
      </p:sp>
      <p:sp>
        <p:nvSpPr>
          <p:cNvPr id="3" name="日期占位符 2">
            <a:extLst>
              <a:ext uri="{FF2B5EF4-FFF2-40B4-BE49-F238E27FC236}">
                <a16:creationId xmlns:a16="http://schemas.microsoft.com/office/drawing/2014/main" id="{7FC4377C-517F-DA8D-316F-2F0758116919}"/>
              </a:ext>
            </a:extLst>
          </p:cNvPr>
          <p:cNvSpPr>
            <a:spLocks noGrp="1"/>
          </p:cNvSpPr>
          <p:nvPr>
            <p:ph type="dt" sz="half" idx="10"/>
          </p:nvPr>
        </p:nvSpPr>
        <p:spPr/>
        <p:txBody>
          <a:bodyPr/>
          <a:lstStyle/>
          <a:p>
            <a:pPr rtl="0"/>
            <a:fld id="{BE491C52-D618-41DD-80F2-22500A780186}" type="datetime1">
              <a:rPr lang="zh-CN" altLang="en-US" smtClean="0"/>
              <a:t>2022/8/26</a:t>
            </a:fld>
            <a:endParaRPr lang="en-US" dirty="0"/>
          </a:p>
        </p:txBody>
      </p:sp>
      <p:graphicFrame>
        <p:nvGraphicFramePr>
          <p:cNvPr id="4" name="图示 3">
            <a:extLst>
              <a:ext uri="{FF2B5EF4-FFF2-40B4-BE49-F238E27FC236}">
                <a16:creationId xmlns:a16="http://schemas.microsoft.com/office/drawing/2014/main" id="{06E50BC6-D1D2-184F-CE5B-6B72EB274565}"/>
              </a:ext>
            </a:extLst>
          </p:cNvPr>
          <p:cNvGraphicFramePr/>
          <p:nvPr>
            <p:extLst>
              <p:ext uri="{D42A27DB-BD31-4B8C-83A1-F6EECF244321}">
                <p14:modId xmlns:p14="http://schemas.microsoft.com/office/powerpoint/2010/main" val="1253140321"/>
              </p:ext>
            </p:extLst>
          </p:nvPr>
        </p:nvGraphicFramePr>
        <p:xfrm>
          <a:off x="3358249" y="3924784"/>
          <a:ext cx="5126328" cy="2848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075DBB6F-A4F8-16B9-9970-3D309A5C103E}"/>
              </a:ext>
            </a:extLst>
          </p:cNvPr>
          <p:cNvGraphicFramePr/>
          <p:nvPr>
            <p:extLst>
              <p:ext uri="{D42A27DB-BD31-4B8C-83A1-F6EECF244321}">
                <p14:modId xmlns:p14="http://schemas.microsoft.com/office/powerpoint/2010/main" val="3305190417"/>
              </p:ext>
            </p:extLst>
          </p:nvPr>
        </p:nvGraphicFramePr>
        <p:xfrm>
          <a:off x="0" y="2296906"/>
          <a:ext cx="3603869" cy="30522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图示 5">
            <a:extLst>
              <a:ext uri="{FF2B5EF4-FFF2-40B4-BE49-F238E27FC236}">
                <a16:creationId xmlns:a16="http://schemas.microsoft.com/office/drawing/2014/main" id="{1A43B5C9-F8D7-3A44-16E6-7EC1253EEDB0}"/>
              </a:ext>
            </a:extLst>
          </p:cNvPr>
          <p:cNvGraphicFramePr/>
          <p:nvPr>
            <p:extLst>
              <p:ext uri="{D42A27DB-BD31-4B8C-83A1-F6EECF244321}">
                <p14:modId xmlns:p14="http://schemas.microsoft.com/office/powerpoint/2010/main" val="3257934081"/>
              </p:ext>
            </p:extLst>
          </p:nvPr>
        </p:nvGraphicFramePr>
        <p:xfrm>
          <a:off x="8652609" y="4412435"/>
          <a:ext cx="2654299" cy="211145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图示 6">
            <a:extLst>
              <a:ext uri="{FF2B5EF4-FFF2-40B4-BE49-F238E27FC236}">
                <a16:creationId xmlns:a16="http://schemas.microsoft.com/office/drawing/2014/main" id="{E631521A-AAB0-6DE2-AA22-2F2F8E1DED09}"/>
              </a:ext>
            </a:extLst>
          </p:cNvPr>
          <p:cNvGraphicFramePr/>
          <p:nvPr>
            <p:extLst>
              <p:ext uri="{D42A27DB-BD31-4B8C-83A1-F6EECF244321}">
                <p14:modId xmlns:p14="http://schemas.microsoft.com/office/powerpoint/2010/main" val="2585597096"/>
              </p:ext>
            </p:extLst>
          </p:nvPr>
        </p:nvGraphicFramePr>
        <p:xfrm>
          <a:off x="3358248" y="546533"/>
          <a:ext cx="5987975" cy="385035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1" name="文本框 10">
            <a:extLst>
              <a:ext uri="{FF2B5EF4-FFF2-40B4-BE49-F238E27FC236}">
                <a16:creationId xmlns:a16="http://schemas.microsoft.com/office/drawing/2014/main" id="{B82193FA-DF7F-4324-9F7D-1AC8D76E92BA}"/>
              </a:ext>
            </a:extLst>
          </p:cNvPr>
          <p:cNvSpPr txBox="1"/>
          <p:nvPr/>
        </p:nvSpPr>
        <p:spPr>
          <a:xfrm>
            <a:off x="3129854" y="1334143"/>
            <a:ext cx="2593731" cy="923330"/>
          </a:xfrm>
          <a:prstGeom prst="rect">
            <a:avLst/>
          </a:prstGeom>
          <a:noFill/>
        </p:spPr>
        <p:txBody>
          <a:bodyPr wrap="square" rtlCol="0">
            <a:spAutoFit/>
          </a:bodyPr>
          <a:lstStyle/>
          <a:p>
            <a:r>
              <a:rPr lang="en-US" altLang="zh-CN" dirty="0">
                <a:effectLst/>
              </a:rPr>
              <a:t>Performance</a:t>
            </a:r>
            <a:endParaRPr lang="en-US" altLang="zh-CN" dirty="0"/>
          </a:p>
          <a:p>
            <a:r>
              <a:rPr lang="en-US" altLang="zh-CN" dirty="0" err="1">
                <a:effectLst/>
              </a:rPr>
              <a:t>PerformanceObserver</a:t>
            </a:r>
            <a:endParaRPr lang="en-US" altLang="zh-CN" dirty="0">
              <a:effectLst/>
            </a:endParaRPr>
          </a:p>
          <a:p>
            <a:endParaRPr lang="en-US" altLang="zh-CN" dirty="0">
              <a:effectLst/>
            </a:endParaRPr>
          </a:p>
        </p:txBody>
      </p:sp>
      <p:sp>
        <p:nvSpPr>
          <p:cNvPr id="12" name="文本框 11">
            <a:extLst>
              <a:ext uri="{FF2B5EF4-FFF2-40B4-BE49-F238E27FC236}">
                <a16:creationId xmlns:a16="http://schemas.microsoft.com/office/drawing/2014/main" id="{DD2ABB28-7CE5-8044-9E10-45C8A2AADE27}"/>
              </a:ext>
            </a:extLst>
          </p:cNvPr>
          <p:cNvSpPr txBox="1"/>
          <p:nvPr/>
        </p:nvSpPr>
        <p:spPr>
          <a:xfrm>
            <a:off x="8088923" y="1508861"/>
            <a:ext cx="2250831" cy="646331"/>
          </a:xfrm>
          <a:prstGeom prst="rect">
            <a:avLst/>
          </a:prstGeom>
          <a:noFill/>
        </p:spPr>
        <p:txBody>
          <a:bodyPr wrap="square" rtlCol="0">
            <a:spAutoFit/>
          </a:bodyPr>
          <a:lstStyle/>
          <a:p>
            <a:r>
              <a:rPr lang="en-US" altLang="zh-CN" dirty="0" err="1">
                <a:effectLst/>
              </a:rPr>
              <a:t>performance.timing</a:t>
            </a:r>
            <a:endParaRPr lang="en-US" altLang="zh-CN" dirty="0">
              <a:effectLst/>
            </a:endParaRPr>
          </a:p>
          <a:p>
            <a:endParaRPr lang="zh-CN" altLang="en-US" dirty="0"/>
          </a:p>
        </p:txBody>
      </p:sp>
    </p:spTree>
    <p:extLst>
      <p:ext uri="{BB962C8B-B14F-4D97-AF65-F5344CB8AC3E}">
        <p14:creationId xmlns:p14="http://schemas.microsoft.com/office/powerpoint/2010/main" val="131153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11" grpId="0"/>
      <p:bldP spid="1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{D3430D06-5345-44F6-A1EC-00A565375E66}tf33552983_win32</Template>
  <TotalTime>155</TotalTime>
  <Words>954</Words>
  <Application>Microsoft Office PowerPoint</Application>
  <PresentationFormat>宽屏</PresentationFormat>
  <Paragraphs>139</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Microsoft YaHei UI</vt:lpstr>
      <vt:lpstr>华文中宋</vt:lpstr>
      <vt:lpstr>微软雅黑</vt:lpstr>
      <vt:lpstr>Agency FB</vt:lpstr>
      <vt:lpstr>Arial</vt:lpstr>
      <vt:lpstr>Calibri</vt:lpstr>
      <vt:lpstr>Franklin Gothic Book</vt:lpstr>
      <vt:lpstr>Wingdings 2</vt:lpstr>
      <vt:lpstr>DividendVTI</vt:lpstr>
      <vt:lpstr>前端监控系统</vt:lpstr>
      <vt:lpstr>PowerPoint 演示文稿</vt:lpstr>
      <vt:lpstr>PowerPoint 演示文稿</vt:lpstr>
      <vt:lpstr>为什么要做前端监控</vt:lpstr>
      <vt:lpstr>PowerPoint 演示文稿</vt:lpstr>
      <vt:lpstr>PowerPoint 演示文稿</vt:lpstr>
      <vt:lpstr>PowerPoint 演示文稿</vt:lpstr>
      <vt:lpstr>监控SDK</vt:lpstr>
      <vt:lpstr>监控指标与监控</vt:lpstr>
      <vt:lpstr>监控数据上报   </vt:lpstr>
      <vt:lpstr>PV指标的优化</vt:lpstr>
      <vt:lpstr>线上环境JS错误的定位问题</vt:lpstr>
      <vt:lpstr>PowerPoint 演示文稿</vt:lpstr>
      <vt:lpstr>服务端</vt:lpstr>
      <vt:lpstr>可视化中台</vt:lpstr>
      <vt:lpstr>PowerPoint 演示文稿</vt:lpstr>
      <vt:lpstr>总结与展望</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前端监控系统</dc:title>
  <dc:creator>薛 云峰</dc:creator>
  <cp:lastModifiedBy>薛 云峰</cp:lastModifiedBy>
  <cp:revision>2</cp:revision>
  <dcterms:created xsi:type="dcterms:W3CDTF">2022-08-26T04:01:38Z</dcterms:created>
  <dcterms:modified xsi:type="dcterms:W3CDTF">2022-08-26T06:38:33Z</dcterms:modified>
</cp:coreProperties>
</file>