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315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6233"/>
  </p:normalViewPr>
  <p:slideViewPr>
    <p:cSldViewPr snapToGrid="0">
      <p:cViewPr varScale="1">
        <p:scale>
          <a:sx n="81" d="100"/>
          <a:sy n="81" d="100"/>
        </p:scale>
        <p:origin x="10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subject_line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  <a:endParaRPr lang="en-US" dirty="0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 err="1">
                <a:latin typeface="Kalinga" panose="020B0502040204020203" pitchFamily="34" charset="0"/>
                <a:cs typeface="Kalinga" panose="020B0502040204020203" pitchFamily="34" charset="0"/>
              </a:rPr>
              <a:t>Column_subtitle</a:t>
            </a:r>
            <a:endParaRPr lang="en-US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4"/>
            <a:ext cx="10928350" cy="561960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1389</TotalTime>
  <Words>53</Words>
  <Application>Microsoft Macintosh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28</cp:revision>
  <dcterms:created xsi:type="dcterms:W3CDTF">2024-07-12T09:05:01Z</dcterms:created>
  <dcterms:modified xsi:type="dcterms:W3CDTF">2025-05-12T06:10:45Z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