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sldIdLst>
    <p:sldId id="262" r:id="rId5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76259"/>
  </p:normalViewPr>
  <p:slideViewPr>
    <p:cSldViewPr snapToGrid="0">
      <p:cViewPr varScale="1">
        <p:scale>
          <a:sx n="96" d="100"/>
          <a:sy n="96" d="100"/>
        </p:scale>
        <p:origin x="147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B6CFA-8C06-A742-9C67-9EB8DDEC067B}" type="datetimeFigureOut">
              <a:rPr lang="en-US" smtClean="0"/>
              <a:t>9/27/24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931CF-879D-C24C-B4FC-A16B88D7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00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rtitle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E579C71-4A73-6F43-98B1-27C1FC3045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60" y="0"/>
            <a:ext cx="10927080" cy="51808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buNone/>
              <a:defRPr sz="1600" spc="0" baseline="0">
                <a:solidFill>
                  <a:schemeClr val="accent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603304-EA1B-8C20-B9D3-972214E973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60" y="580136"/>
            <a:ext cx="10927080" cy="73152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header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916E24C5-E062-9BF9-3D1D-9E68F3C37B2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1825" y="1311275"/>
            <a:ext cx="10928350" cy="5410200"/>
          </a:xfrm>
        </p:spPr>
        <p:txBody>
          <a:bodyPr numCol="3" spcCol="27000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20C7D5-4A33-9E72-38D1-4B6617A0675F}"/>
              </a:ext>
            </a:extLst>
          </p:cNvPr>
          <p:cNvCxnSpPr>
            <a:cxnSpLocks/>
          </p:cNvCxnSpPr>
          <p:nvPr userDrawn="1"/>
        </p:nvCxnSpPr>
        <p:spPr>
          <a:xfrm>
            <a:off x="4147930" y="1311656"/>
            <a:ext cx="0" cy="5420448"/>
          </a:xfrm>
          <a:prstGeom prst="line">
            <a:avLst/>
          </a:prstGeom>
          <a:ln w="9525"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84910B0-46B1-3C70-D6C9-3D5BA32E709F}"/>
              </a:ext>
            </a:extLst>
          </p:cNvPr>
          <p:cNvCxnSpPr>
            <a:cxnSpLocks/>
          </p:cNvCxnSpPr>
          <p:nvPr userDrawn="1"/>
        </p:nvCxnSpPr>
        <p:spPr>
          <a:xfrm>
            <a:off x="7904921" y="1311656"/>
            <a:ext cx="0" cy="5420448"/>
          </a:xfrm>
          <a:prstGeom prst="line">
            <a:avLst/>
          </a:prstGeom>
          <a:ln w="9525"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53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576072"/>
            <a:ext cx="10927744" cy="99236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F3E9405-B7B6-3E4E-B126-CC7B68C7D61A}"/>
              </a:ext>
            </a:extLst>
          </p:cNvPr>
          <p:cNvSpPr txBox="1">
            <a:spLocks/>
          </p:cNvSpPr>
          <p:nvPr/>
        </p:nvSpPr>
        <p:spPr>
          <a:xfrm>
            <a:off x="8422640" y="6385720"/>
            <a:ext cx="3314700" cy="23255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5000"/>
              </a:lnSpc>
            </a:pPr>
            <a:r>
              <a:rPr lang="en-US" sz="650" b="0" dirty="0">
                <a:solidFill>
                  <a:schemeClr val="bg2">
                    <a:lumMod val="75000"/>
                  </a:schemeClr>
                </a:solidFill>
              </a:rPr>
              <a:t>© 2024 All rights reserved | </a:t>
            </a:r>
            <a:r>
              <a:rPr lang="en-US" sz="650" b="1" dirty="0">
                <a:solidFill>
                  <a:schemeClr val="bg2">
                    <a:lumMod val="75000"/>
                  </a:schemeClr>
                </a:solidFill>
              </a:rPr>
              <a:t>Confidential</a:t>
            </a:r>
            <a:r>
              <a:rPr lang="en-US" sz="650" b="0" dirty="0">
                <a:solidFill>
                  <a:schemeClr val="bg2">
                    <a:lumMod val="75000"/>
                  </a:schemeClr>
                </a:solidFill>
              </a:rPr>
              <a:t> | For Syneos Health Communications use only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6316F3F-25B7-7212-CCB3-4A54BF9E2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1737360"/>
            <a:ext cx="10927080" cy="40233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50227" lvl="0" indent="-150227" algn="l" defTabSz="609372" rtl="0" eaLnBrk="1" latinLnBrk="0" hangingPunct="1">
              <a:lnSpc>
                <a:spcPct val="110000"/>
              </a:lnSpc>
              <a:spcBef>
                <a:spcPts val="533"/>
              </a:spcBef>
              <a:buSzPct val="75000"/>
              <a:buFont typeface="Arial"/>
              <a:buChar char="•"/>
            </a:pPr>
            <a:r>
              <a:rPr lang="en-US"/>
              <a:t>Edit Master text styles</a:t>
            </a:r>
          </a:p>
          <a:p>
            <a:pPr marL="459145" lvl="1" indent="-154459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–"/>
            </a:pPr>
            <a:r>
              <a:rPr lang="en-US"/>
              <a:t>Second level</a:t>
            </a:r>
          </a:p>
          <a:p>
            <a:pPr marL="759600" lvl="2" indent="-150227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•"/>
            </a:pPr>
            <a:r>
              <a:rPr lang="en-US"/>
              <a:t>Third level</a:t>
            </a:r>
          </a:p>
          <a:p>
            <a:pPr marL="1068516" lvl="3" indent="-154459" algn="l" defTabSz="609372" rtl="0" eaLnBrk="1" latinLnBrk="0" hangingPunct="1">
              <a:lnSpc>
                <a:spcPct val="110000"/>
              </a:lnSpc>
              <a:spcBef>
                <a:spcPts val="333"/>
              </a:spcBef>
              <a:buSzPct val="75000"/>
              <a:buFont typeface="Arial"/>
              <a:buChar char="–"/>
            </a:pPr>
            <a:r>
              <a:rPr lang="en-US"/>
              <a:t>Fourth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347B9-5643-C37B-E047-15303965D8D4}"/>
              </a:ext>
            </a:extLst>
          </p:cNvPr>
          <p:cNvSpPr/>
          <p:nvPr userDrawn="1"/>
        </p:nvSpPr>
        <p:spPr>
          <a:xfrm>
            <a:off x="8328454" y="6240162"/>
            <a:ext cx="3719384" cy="481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64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09555" rtl="0" eaLnBrk="1" latinLnBrk="0" hangingPunct="1">
        <a:lnSpc>
          <a:spcPct val="100000"/>
        </a:lnSpc>
        <a:spcBef>
          <a:spcPct val="0"/>
        </a:spcBef>
        <a:buNone/>
        <a:defRPr lang="en-US" sz="2600" b="1" kern="1200" spc="-20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09728" indent="-109728" algn="l" defTabSz="609555" rtl="0" eaLnBrk="1" latinLnBrk="0" hangingPunct="1">
        <a:lnSpc>
          <a:spcPct val="113000"/>
        </a:lnSpc>
        <a:spcBef>
          <a:spcPts val="1200"/>
        </a:spcBef>
        <a:spcAft>
          <a:spcPts val="300"/>
        </a:spcAft>
        <a:buSzPct val="100000"/>
        <a:buFont typeface="Arial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47472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12064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•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09728" algn="l" defTabSz="609555" rtl="0" eaLnBrk="1" latinLnBrk="0" hangingPunct="1">
        <a:lnSpc>
          <a:spcPct val="113000"/>
        </a:lnSpc>
        <a:spcBef>
          <a:spcPts val="4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49225" indent="-149225" algn="l" defTabSz="609555" rtl="0" eaLnBrk="1" latinLnBrk="0" hangingPunct="1">
        <a:lnSpc>
          <a:spcPct val="112000"/>
        </a:lnSpc>
        <a:spcBef>
          <a:spcPts val="600"/>
        </a:spcBef>
        <a:spcAft>
          <a:spcPts val="300"/>
        </a:spcAft>
        <a:buSzPct val="100000"/>
        <a:buFont typeface="Arial"/>
        <a:buChar char="»"/>
        <a:tabLst>
          <a:tab pos="0" algn="l"/>
          <a:tab pos="227013" algn="l"/>
        </a:tabLst>
        <a:defRPr lang="en-US" sz="1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2851CF-83CE-5498-59A0-0CD12C3CAE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Slide_subtitle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20E1D9-0B37-E218-E183-C26178FF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Slide_title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83F2A-0752-2538-60E7-2D40E4A1FE3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Report_</a:t>
            </a:r>
            <a:r>
              <a:rPr lang="en-GB" sz="1800" kern="100" dirty="0" err="1"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text</a:t>
            </a:r>
            <a:endParaRPr lang="en-GB" sz="1200" kern="1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18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ynH2024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0" tIns="0" rIns="0" bIns="0" rtlCol="0" anchor="ctr">
        <a:normAutofit/>
      </a:bodyPr>
      <a:lstStyle>
        <a:defPPr algn="ctr">
          <a:defRPr dirty="0" err="1" smtClean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 anchor="t" anchorCtr="0">
        <a:spAutoFit/>
      </a:bodyPr>
      <a:lstStyle>
        <a:defPPr algn="l">
          <a:defRPr sz="1200" b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ynH2024" id="{459FCE32-1059-7743-9CC0-B28C1CDB44D3}" vid="{C7359C9E-CCDA-E640-9D73-819E7F902C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CD2B7DD7D5E348A4B5B847AD49C1E4" ma:contentTypeVersion="15" ma:contentTypeDescription="Create a new document." ma:contentTypeScope="" ma:versionID="8e0e392dcf65750e3ad704a59f705fb3">
  <xsd:schema xmlns:xsd="http://www.w3.org/2001/XMLSchema" xmlns:xs="http://www.w3.org/2001/XMLSchema" xmlns:p="http://schemas.microsoft.com/office/2006/metadata/properties" xmlns:ns2="737cdb0d-9f15-48ec-9529-975a91239bb1" xmlns:ns3="9bea065c-4598-471b-a0d8-b208471d6a41" targetNamespace="http://schemas.microsoft.com/office/2006/metadata/properties" ma:root="true" ma:fieldsID="16d7d9ff6e2e2d483fddd166083c89fa" ns2:_="" ns3:_="">
    <xsd:import namespace="737cdb0d-9f15-48ec-9529-975a91239bb1"/>
    <xsd:import namespace="9bea065c-4598-471b-a0d8-b208471d6a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7cdb0d-9f15-48ec-9529-975a91239b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2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8aec5887-daab-4316-8b81-7ef05b7293c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ea065c-4598-471b-a0d8-b208471d6a41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62ad5bb0-02f3-4dc7-984e-bd575285d723}" ma:internalName="TaxCatchAll" ma:showField="CatchAllData" ma:web="9bea065c-4598-471b-a0d8-b208471d6a4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bea065c-4598-471b-a0d8-b208471d6a41" xsi:nil="true"/>
    <lcf76f155ced4ddcb4097134ff3c332f xmlns="737cdb0d-9f15-48ec-9529-975a91239bb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BB299B6-1159-4940-B296-E198453C8E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4D443D4-D2BB-47D9-93BA-F264F5B47780}">
  <ds:schemaRefs>
    <ds:schemaRef ds:uri="737cdb0d-9f15-48ec-9529-975a91239bb1"/>
    <ds:schemaRef ds:uri="9bea065c-4598-471b-a0d8-b208471d6a4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674E985-4D59-45AB-8970-AD8E2C92CE21}">
  <ds:schemaRefs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purl.org/dc/elements/1.1/"/>
    <ds:schemaRef ds:uri="9bea065c-4598-471b-a0d8-b208471d6a41"/>
    <ds:schemaRef ds:uri="http://www.w3.org/XML/1998/namespace"/>
    <ds:schemaRef ds:uri="http://schemas.microsoft.com/office/2006/documentManagement/types"/>
    <ds:schemaRef ds:uri="737cdb0d-9f15-48ec-9529-975a91239bb1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SynH2024</Template>
  <TotalTime>1265</TotalTime>
  <Words>9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Aptos</vt:lpstr>
      <vt:lpstr>Arial</vt:lpstr>
      <vt:lpstr>SynH2024</vt:lpstr>
      <vt:lpstr>Slide_title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Trulicity and Competitors</dc:title>
  <dc:subject>Automating Creative Analysis</dc:subject>
  <dc:creator>Duncan Arbour</dc:creator>
  <cp:keywords/>
  <dc:description/>
  <cp:lastModifiedBy>Arbour, Duncan</cp:lastModifiedBy>
  <cp:revision>15</cp:revision>
  <dcterms:created xsi:type="dcterms:W3CDTF">2024-07-12T09:05:01Z</dcterms:created>
  <dcterms:modified xsi:type="dcterms:W3CDTF">2024-09-27T16:03:55Z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0x010100A2CD2B7DD7D5E348A4B5B847AD49C1E4</vt:lpwstr>
  </property>
  <property fmtid="{D5CDD505-2E9C-101B-9397-08002B2CF9AE}" pid="3" name="MediaServiceImageTags">
    <vt:lpwstr/>
  </property>
</Properties>
</file>