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sldIdLst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6259"/>
  </p:normalViewPr>
  <p:slideViewPr>
    <p:cSldViewPr snapToGrid="0">
      <p:cViewPr varScale="1">
        <p:scale>
          <a:sx n="88" d="100"/>
          <a:sy n="88" d="100"/>
        </p:scale>
        <p:origin x="17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410200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420448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420448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51CF-83CE-5498-59A0-0CD12C3CA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E2EA4-53A6-D30B-88E1-1E674380F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104643-3765-8442-BF85-DB5BA10DA2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27E575-6239-B49A-F14E-47FBFF67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38829-9098-B4FD-1E06-099B0F2A0B6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1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FF7AB-5C26-07DE-2CAE-FF8EABEA2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5BACC1-4A90-A80B-3F24-57CF4CC968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75F8B7-BF37-F45B-843D-DA3EF4CB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19B28-E2A4-EAEB-DF9C-5FDD2294AB0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0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07E53-07DB-C54C-B8BD-AA810093E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53D4AF-F252-1870-0A61-994621A1B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E4FC2B-37D7-7B7D-6A9D-13C7FD9B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3220D-428E-7BA6-2A33-5603EB314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3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C8052-B17D-A5B2-952A-7A679408C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0C6574-8D8F-22D2-4E19-9B5A66531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9E5399-5F33-4F10-A8B7-15AEAE32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6D55-7C61-BB85-73F4-92571925C8D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5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E3B9B-9A88-51F3-6718-8AB99A039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3D4A94-C845-D6B3-C922-16C5D98EE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DD9071-C937-78D0-18FF-D4E56482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4301-A206-491B-CD91-D24FD8CCFC2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DDCE8-30FD-F6BA-9AAD-37895B2C4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42D427-FB0F-5ECC-3273-C08E8559A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F606D9-71B5-493D-359C-68F470DA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3445E-5612-EC50-DDC7-DB8BC4EE263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8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CD8D4-E5A0-7DB2-5EF0-37A5D9029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DDA338-FA1D-3686-07C9-FB54353DA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50EBF-C7AB-CAB4-CBCF-6DDB2157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FD2AE-58CE-3494-A19E-89815FC1344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5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0EF99-F429-6AA1-EBB9-5D707A5EE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4BBB1D-FF3D-FDCA-833A-E42B984AE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F94A4A-10FF-B0D6-3D31-3F93285D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F7AF7-FC98-155E-0039-2E6644639B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0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07FBE-3F03-06ED-87FD-48AA710C6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9D155F-1065-3F30-8361-BF7704E226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2EC2A-3763-F97B-57FA-DF37E0E7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969EB-E14F-7959-1A59-8614A18D1C0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0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D5DAF-8B66-0E89-B034-2946DCDD4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A75999-2A54-C657-C510-23F9E49304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2BD320-D557-329F-0192-44719E17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D3C75-29CE-4FBC-2495-158CC5EFB23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7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E12D1-BF16-2059-9CE0-F890BF537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7728A3-A2B3-9C7C-FC56-D931242A75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0EBE6-8F4F-7741-35C3-CFF2FC59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88B5F-29B8-900D-68CA-7729EB6D6D2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1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1C2D0-1AC8-936A-6BD2-E48C42B39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66B7BA-F804-7B21-3D37-D6DA9CC9EE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966BC0-0A63-77F0-0DE8-013835AC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728DF-8414-B34B-2323-C70F9A72EC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8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A764D-C932-2F5F-E9FB-B55E1E003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72320-E440-90A7-6912-5B03A4B08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B0C5A0-A3E7-68F8-A114-C8A5B932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F5D11-490B-16A1-4128-997602B34DE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3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42AC9-52FC-C850-9EBE-47A94B84D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F2BA27-036B-EB89-8CEB-567D6D3B2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4C9990-5927-50D2-6919-29D7EF7D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EFEE9-5ED3-0438-04E0-4016594F1D4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6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B1777-555C-926C-D665-8897E7FE3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E7FB4-D9A7-F3A2-B5D8-2F71133FC7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D605F5-F03F-DC56-AABF-423722CA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F6615-4F82-EECF-929A-37372806B71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6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37A0C-CC53-EF02-25C3-5DE7F6CFF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97601A-EBF6-7151-8F4F-E00D7A7BE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C89AC-1354-C73C-1997-ABC18758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7EA19-D0B2-B21C-A3D8-CD9CC1704F0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4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468C9-22C0-9820-65FC-87DAAA8D3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1E3CD-9001-F307-C03A-50438E636D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490D09-97ED-9B5B-0EAB-AB1BE564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24DA6-DC1F-C8EA-F320-834063B8C0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5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DAB69-9CBB-CD4F-DF6F-7BBA8554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9EE738-0C23-3F8D-226D-EC8E97A04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2CC463-88DB-3C14-F8DF-9A822EB2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E7386-E22E-E160-A073-A9A2B871FC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7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4CBA3-FD28-6530-0D1A-CA3DA9B7D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2E8208-EEA3-67FB-1C95-14A05E1E5F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E91DF-A0C5-4608-F5BB-81F3897C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A4545-37BD-C719-F32A-940DE8B2B21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56E82-6C6D-0559-4162-249EB24BC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B8CB38-36EA-BF18-F14B-788A20EFC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37FF80-1E3B-4D47-359C-EC3B34B5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A07E0-0417-6C5F-132F-8623B858AF2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1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D0563-6729-BA30-2C3A-3CC0A716A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769418-4B04-1275-5CB6-F8D8F3A1B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7DE94-B8A7-84CA-DCC6-24F1568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032BD-2437-971A-F32F-12AF84AE67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7A129-5AAA-81C1-3827-1A7711CD9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33DA26-FFD5-E21A-896B-3DC087CBF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C1E68E-D5B5-6755-897E-6794E77A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8B479-795C-41D6-725D-AE6B479490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E384E-E007-743E-C572-B55B7EE5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AF305-B519-1B38-AA70-EA3C85D368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C1BE79-E148-A732-B8E6-44CA96A6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94EE6-3AEE-5F0F-DEEA-FCE6583193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95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C4B65-0534-C1A1-BF54-8F8C6CACC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1419CA-5318-1E49-C75F-933AF57BC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28FAD5-F3DB-0D4B-BCEA-FABD4A0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6C79C-DCC7-2CEC-FB74-37F4FCF2F4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088571"/>
            <a:ext cx="10928350" cy="5632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737cdb0d-9f15-48ec-9529-975a91239bb1"/>
    <ds:schemaRef ds:uri="9bea065c-4598-471b-a0d8-b208471d6a41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1265</TotalTime>
  <Words>225</Words>
  <Application>Microsoft Macintosh PowerPoint</Application>
  <PresentationFormat>Widescreen</PresentationFormat>
  <Paragraphs>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Aptos</vt:lpstr>
      <vt:lpstr>Arial</vt:lpstr>
      <vt:lpstr>SynH2024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16</cp:revision>
  <dcterms:created xsi:type="dcterms:W3CDTF">2024-07-12T09:05:01Z</dcterms:created>
  <dcterms:modified xsi:type="dcterms:W3CDTF">2024-10-21T13:43:59Z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