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6"/>
  </p:notesMasterIdLst>
  <p:sldIdLst>
    <p:sldId id="259" r:id="rId5"/>
  </p:sldIdLst>
  <p:sldSz cx="12192000" cy="6858000"/>
  <p:notesSz cx="6858000" cy="9144000"/>
  <p:defaultTextStyle>
    <a:defPPr>
      <a:defRPr lang="en-US"/>
    </a:defPPr>
    <a:lvl1pPr marL="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C83B25-D49C-1944-8C24-EB2CA784E6BB}" v="62" dt="2024-09-11T18:27:58.8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76259"/>
  </p:normalViewPr>
  <p:slideViewPr>
    <p:cSldViewPr snapToGrid="0">
      <p:cViewPr varScale="1">
        <p:scale>
          <a:sx n="96" d="100"/>
          <a:sy n="96" d="100"/>
        </p:scale>
        <p:origin x="1704" y="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bour, Duncan" userId="f8c76c83-f09a-4702-8a60-e00215c8b89f" providerId="ADAL" clId="{5528CB20-EC34-7B4B-9631-BC05B723FD82}"/>
    <pc:docChg chg="modSld">
      <pc:chgData name="Arbour, Duncan" userId="f8c76c83-f09a-4702-8a60-e00215c8b89f" providerId="ADAL" clId="{5528CB20-EC34-7B4B-9631-BC05B723FD82}" dt="2024-09-12T08:28:54.830" v="1" actId="20577"/>
      <pc:docMkLst>
        <pc:docMk/>
      </pc:docMkLst>
      <pc:sldChg chg="modSp mod">
        <pc:chgData name="Arbour, Duncan" userId="f8c76c83-f09a-4702-8a60-e00215c8b89f" providerId="ADAL" clId="{5528CB20-EC34-7B4B-9631-BC05B723FD82}" dt="2024-09-12T08:28:54.830" v="1" actId="20577"/>
        <pc:sldMkLst>
          <pc:docMk/>
          <pc:sldMk cId="1565184667" sldId="259"/>
        </pc:sldMkLst>
        <pc:spChg chg="mod">
          <ac:chgData name="Arbour, Duncan" userId="f8c76c83-f09a-4702-8a60-e00215c8b89f" providerId="ADAL" clId="{5528CB20-EC34-7B4B-9631-BC05B723FD82}" dt="2024-09-12T08:28:54.830" v="1" actId="20577"/>
          <ac:spMkLst>
            <pc:docMk/>
            <pc:sldMk cId="1565184667" sldId="259"/>
            <ac:spMk id="17" creationId="{180D8124-0C9A-B1FA-71AB-44F3DC319F5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AB6CFA-8C06-A742-9C67-9EB8DDEC067B}" type="datetimeFigureOut">
              <a:rPr lang="en-US" smtClean="0"/>
              <a:t>9/12/24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63931CF-879D-C24C-B4FC-A16B88D776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6000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2C0A3D-EE19-EFE9-9BAE-AF408DD3EF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E359002-F2D0-C30C-61ED-6528ADFDD28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C791151-8FF6-09A9-D2BE-59F6A9C9F7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B0E731-DE4A-E975-9C5C-45FD442D35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63931CF-879D-C24C-B4FC-A16B88D776C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4256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rtitle,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AE579C71-4A73-6F43-98B1-27C1FC3045B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32460" y="0"/>
            <a:ext cx="10927080" cy="518086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buNone/>
              <a:defRPr sz="1600" spc="0" baseline="0">
                <a:solidFill>
                  <a:schemeClr val="accent2"/>
                </a:solidFill>
              </a:defRPr>
            </a:lvl1pPr>
            <a:lvl2pPr>
              <a:buNone/>
              <a:defRPr/>
            </a:lvl2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7603304-EA1B-8C20-B9D3-972214E97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460" y="580135"/>
            <a:ext cx="10927080" cy="606113"/>
          </a:xfrm>
          <a:prstGeom prst="rect">
            <a:avLst/>
          </a:prstGeom>
        </p:spPr>
        <p:txBody>
          <a:bodyPr lIns="0" tIns="0" rIns="0" bIns="0" anchor="t" anchorCtr="0">
            <a:normAutofit/>
          </a:bodyPr>
          <a:lstStyle>
            <a:lvl1pPr algn="l" defTabSz="609555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1800" b="1" kern="1200" spc="-20" baseline="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39B3165-D255-AF78-9BEC-526DEE9C4C50}"/>
              </a:ext>
            </a:extLst>
          </p:cNvPr>
          <p:cNvSpPr/>
          <p:nvPr userDrawn="1"/>
        </p:nvSpPr>
        <p:spPr>
          <a:xfrm>
            <a:off x="632461" y="1544595"/>
            <a:ext cx="2567939" cy="5090983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490209F-BC6D-416E-20A6-A0E5A1818F1C}"/>
              </a:ext>
            </a:extLst>
          </p:cNvPr>
          <p:cNvSpPr/>
          <p:nvPr userDrawn="1"/>
        </p:nvSpPr>
        <p:spPr>
          <a:xfrm>
            <a:off x="3418841" y="1544595"/>
            <a:ext cx="2567939" cy="5090983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8C20A70-EE27-A23E-B1A2-22D9BEF76C9D}"/>
              </a:ext>
            </a:extLst>
          </p:cNvPr>
          <p:cNvSpPr/>
          <p:nvPr userDrawn="1"/>
        </p:nvSpPr>
        <p:spPr>
          <a:xfrm>
            <a:off x="6205221" y="1544595"/>
            <a:ext cx="2567939" cy="5090983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C8279D3-5817-20D3-13B4-DE2AE6E7695E}"/>
              </a:ext>
            </a:extLst>
          </p:cNvPr>
          <p:cNvSpPr/>
          <p:nvPr userDrawn="1"/>
        </p:nvSpPr>
        <p:spPr>
          <a:xfrm>
            <a:off x="8991602" y="1544595"/>
            <a:ext cx="2567939" cy="5090983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D5A2D34-04E3-AC2B-749C-611AFC09475B}"/>
              </a:ext>
            </a:extLst>
          </p:cNvPr>
          <p:cNvSpPr txBox="1"/>
          <p:nvPr userDrawn="1"/>
        </p:nvSpPr>
        <p:spPr>
          <a:xfrm>
            <a:off x="681888" y="1613246"/>
            <a:ext cx="2567940" cy="215444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400" b="1" dirty="0">
                <a:solidFill>
                  <a:schemeClr val="accent6"/>
                </a:solidFill>
              </a:rPr>
              <a:t>Activities: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B0AB443-F7BC-AD87-D8B4-CA6872940A54}"/>
              </a:ext>
            </a:extLst>
          </p:cNvPr>
          <p:cNvSpPr txBox="1"/>
          <p:nvPr userDrawn="1"/>
        </p:nvSpPr>
        <p:spPr>
          <a:xfrm>
            <a:off x="3468269" y="1613246"/>
            <a:ext cx="2567940" cy="215444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400" b="1" dirty="0">
                <a:solidFill>
                  <a:schemeClr val="accent6"/>
                </a:solidFill>
              </a:rPr>
              <a:t>Activities: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0A9A6ED-049D-5E54-E4A3-488BB196DAA1}"/>
              </a:ext>
            </a:extLst>
          </p:cNvPr>
          <p:cNvSpPr txBox="1"/>
          <p:nvPr userDrawn="1"/>
        </p:nvSpPr>
        <p:spPr>
          <a:xfrm>
            <a:off x="6254649" y="1613246"/>
            <a:ext cx="2567940" cy="215444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400" b="1" dirty="0">
                <a:solidFill>
                  <a:schemeClr val="accent6"/>
                </a:solidFill>
              </a:rPr>
              <a:t>Activities: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4178DFB-12A3-3858-0807-6D758ACC3E63}"/>
              </a:ext>
            </a:extLst>
          </p:cNvPr>
          <p:cNvSpPr txBox="1"/>
          <p:nvPr userDrawn="1"/>
        </p:nvSpPr>
        <p:spPr>
          <a:xfrm>
            <a:off x="9041030" y="1613246"/>
            <a:ext cx="2567940" cy="215444"/>
          </a:xfrm>
          <a:prstGeom prst="rect">
            <a:avLst/>
          </a:prstGeom>
        </p:spPr>
        <p:txBody>
          <a:bodyPr wrap="square" lIns="0" tIns="0" rIns="0" bIns="0" rtlCol="0" anchor="t" anchorCtr="0">
            <a:spAutoFit/>
          </a:bodyPr>
          <a:lstStyle/>
          <a:p>
            <a:pPr algn="l"/>
            <a:r>
              <a:rPr lang="en-GB" sz="1400" b="1" dirty="0">
                <a:solidFill>
                  <a:schemeClr val="accent6"/>
                </a:solidFill>
              </a:rPr>
              <a:t>Activities:</a:t>
            </a:r>
          </a:p>
        </p:txBody>
      </p:sp>
      <p:sp>
        <p:nvSpPr>
          <p:cNvPr id="51" name="Content Placeholder 50">
            <a:extLst>
              <a:ext uri="{FF2B5EF4-FFF2-40B4-BE49-F238E27FC236}">
                <a16:creationId xmlns:a16="http://schemas.microsoft.com/office/drawing/2014/main" id="{13EEE409-C361-AFFD-D057-3FE73F1F2A18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631825" y="1242711"/>
            <a:ext cx="2568575" cy="301927"/>
          </a:xfrm>
        </p:spPr>
        <p:txBody>
          <a:bodyPr/>
          <a:lstStyle/>
          <a:p>
            <a:pPr lvl="0"/>
            <a:endParaRPr lang="en-GB" dirty="0"/>
          </a:p>
        </p:txBody>
      </p:sp>
      <p:sp>
        <p:nvSpPr>
          <p:cNvPr id="52" name="Content Placeholder 50">
            <a:extLst>
              <a:ext uri="{FF2B5EF4-FFF2-40B4-BE49-F238E27FC236}">
                <a16:creationId xmlns:a16="http://schemas.microsoft.com/office/drawing/2014/main" id="{44F4FF77-D624-90D2-F291-8169B1935706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3418523" y="1248297"/>
            <a:ext cx="2568575" cy="301927"/>
          </a:xfrm>
        </p:spPr>
        <p:txBody>
          <a:bodyPr/>
          <a:lstStyle/>
          <a:p>
            <a:pPr lvl="0"/>
            <a:endParaRPr lang="en-GB" dirty="0"/>
          </a:p>
        </p:txBody>
      </p:sp>
      <p:sp>
        <p:nvSpPr>
          <p:cNvPr id="53" name="Content Placeholder 50">
            <a:extLst>
              <a:ext uri="{FF2B5EF4-FFF2-40B4-BE49-F238E27FC236}">
                <a16:creationId xmlns:a16="http://schemas.microsoft.com/office/drawing/2014/main" id="{AFA006B8-0D26-9595-6184-47243E0C0336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6252061" y="1247356"/>
            <a:ext cx="2568575" cy="301927"/>
          </a:xfrm>
        </p:spPr>
        <p:txBody>
          <a:bodyPr/>
          <a:lstStyle/>
          <a:p>
            <a:pPr lvl="0"/>
            <a:endParaRPr lang="en-GB" dirty="0"/>
          </a:p>
        </p:txBody>
      </p:sp>
      <p:sp>
        <p:nvSpPr>
          <p:cNvPr id="54" name="Content Placeholder 50">
            <a:extLst>
              <a:ext uri="{FF2B5EF4-FFF2-40B4-BE49-F238E27FC236}">
                <a16:creationId xmlns:a16="http://schemas.microsoft.com/office/drawing/2014/main" id="{3FFAF10E-E81D-3318-6DFD-5EE541766C00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9038759" y="1252942"/>
            <a:ext cx="2568575" cy="301927"/>
          </a:xfrm>
        </p:spPr>
        <p:txBody>
          <a:bodyPr/>
          <a:lstStyle/>
          <a:p>
            <a:pPr lvl="0"/>
            <a:endParaRPr lang="en-GB" dirty="0"/>
          </a:p>
        </p:txBody>
      </p:sp>
      <p:sp>
        <p:nvSpPr>
          <p:cNvPr id="57" name="Text Placeholder 56">
            <a:extLst>
              <a:ext uri="{FF2B5EF4-FFF2-40B4-BE49-F238E27FC236}">
                <a16:creationId xmlns:a16="http://schemas.microsoft.com/office/drawing/2014/main" id="{E370DDF0-FF58-544E-7141-871301E7265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82625" y="1828799"/>
            <a:ext cx="2447925" cy="4701289"/>
          </a:xfrm>
        </p:spPr>
        <p:txBody>
          <a:bodyPr>
            <a:normAutofit/>
          </a:bodyPr>
          <a:lstStyle/>
          <a:p>
            <a:pPr lvl="0"/>
            <a:endParaRPr lang="en-GB" dirty="0"/>
          </a:p>
        </p:txBody>
      </p:sp>
      <p:sp>
        <p:nvSpPr>
          <p:cNvPr id="58" name="Text Placeholder 56">
            <a:extLst>
              <a:ext uri="{FF2B5EF4-FFF2-40B4-BE49-F238E27FC236}">
                <a16:creationId xmlns:a16="http://schemas.microsoft.com/office/drawing/2014/main" id="{A38EB074-1C45-48DF-402C-2EFDA523EF5A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478847" y="1828799"/>
            <a:ext cx="2447925" cy="4701289"/>
          </a:xfrm>
        </p:spPr>
        <p:txBody>
          <a:bodyPr>
            <a:normAutofit/>
          </a:bodyPr>
          <a:lstStyle/>
          <a:p>
            <a:pPr lvl="0"/>
            <a:endParaRPr lang="en-GB" dirty="0"/>
          </a:p>
        </p:txBody>
      </p:sp>
      <p:sp>
        <p:nvSpPr>
          <p:cNvPr id="59" name="Text Placeholder 56">
            <a:extLst>
              <a:ext uri="{FF2B5EF4-FFF2-40B4-BE49-F238E27FC236}">
                <a16:creationId xmlns:a16="http://schemas.microsoft.com/office/drawing/2014/main" id="{E12572A1-8CA6-6BA2-FCA0-5A9333718986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265227" y="1822979"/>
            <a:ext cx="2447925" cy="4701289"/>
          </a:xfrm>
        </p:spPr>
        <p:txBody>
          <a:bodyPr>
            <a:normAutofit/>
          </a:bodyPr>
          <a:lstStyle/>
          <a:p>
            <a:pPr lvl="0"/>
            <a:endParaRPr lang="en-GB" dirty="0"/>
          </a:p>
        </p:txBody>
      </p:sp>
      <p:sp>
        <p:nvSpPr>
          <p:cNvPr id="60" name="Text Placeholder 56">
            <a:extLst>
              <a:ext uri="{FF2B5EF4-FFF2-40B4-BE49-F238E27FC236}">
                <a16:creationId xmlns:a16="http://schemas.microsoft.com/office/drawing/2014/main" id="{F4BEE317-F4B1-B96F-80BA-71E9391ED04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9038759" y="1828719"/>
            <a:ext cx="2447925" cy="4701289"/>
          </a:xfrm>
        </p:spPr>
        <p:txBody>
          <a:bodyPr>
            <a:normAutofit/>
          </a:bodyPr>
          <a:lstStyle/>
          <a:p>
            <a:pPr lvl="0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64280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0080" y="576072"/>
            <a:ext cx="10927744" cy="99236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9F3E9405-B7B6-3E4E-B126-CC7B68C7D61A}"/>
              </a:ext>
            </a:extLst>
          </p:cNvPr>
          <p:cNvSpPr txBox="1">
            <a:spLocks/>
          </p:cNvSpPr>
          <p:nvPr/>
        </p:nvSpPr>
        <p:spPr>
          <a:xfrm>
            <a:off x="8422640" y="6385720"/>
            <a:ext cx="3314700" cy="232551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sz="700" kern="1200">
                <a:solidFill>
                  <a:srgbClr val="7F7F7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5000"/>
              </a:lnSpc>
            </a:pPr>
            <a:r>
              <a:rPr lang="en-US" sz="650" b="0" dirty="0">
                <a:solidFill>
                  <a:schemeClr val="bg2">
                    <a:lumMod val="75000"/>
                  </a:schemeClr>
                </a:solidFill>
              </a:rPr>
              <a:t>© 2024 All rights reserved | </a:t>
            </a:r>
            <a:r>
              <a:rPr lang="en-US" sz="650" b="1" dirty="0">
                <a:solidFill>
                  <a:schemeClr val="bg2">
                    <a:lumMod val="75000"/>
                  </a:schemeClr>
                </a:solidFill>
              </a:rPr>
              <a:t>Confidential</a:t>
            </a:r>
            <a:r>
              <a:rPr lang="en-US" sz="650" b="0" dirty="0">
                <a:solidFill>
                  <a:schemeClr val="bg2">
                    <a:lumMod val="75000"/>
                  </a:schemeClr>
                </a:solidFill>
              </a:rPr>
              <a:t> | For Syneos Health Communications use only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46316F3F-25B7-7212-CCB3-4A54BF9E21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1737360"/>
            <a:ext cx="10927080" cy="402336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marL="150227" lvl="0" indent="-150227" algn="l" defTabSz="609372" rtl="0" eaLnBrk="1" latinLnBrk="0" hangingPunct="1">
              <a:lnSpc>
                <a:spcPct val="110000"/>
              </a:lnSpc>
              <a:spcBef>
                <a:spcPts val="533"/>
              </a:spcBef>
              <a:buSzPct val="75000"/>
              <a:buFont typeface="Arial"/>
              <a:buChar char="•"/>
            </a:pPr>
            <a:r>
              <a:rPr lang="en-US"/>
              <a:t>Edit Master text styles</a:t>
            </a:r>
          </a:p>
          <a:p>
            <a:pPr marL="459145" lvl="1" indent="-154459" algn="l" defTabSz="609372" rtl="0" eaLnBrk="1" latinLnBrk="0" hangingPunct="1">
              <a:lnSpc>
                <a:spcPct val="110000"/>
              </a:lnSpc>
              <a:spcBef>
                <a:spcPts val="400"/>
              </a:spcBef>
              <a:buSzPct val="75000"/>
              <a:buFont typeface="Arial"/>
              <a:buChar char="–"/>
            </a:pPr>
            <a:r>
              <a:rPr lang="en-US"/>
              <a:t>Second level</a:t>
            </a:r>
          </a:p>
          <a:p>
            <a:pPr marL="759600" lvl="2" indent="-150227" algn="l" defTabSz="609372" rtl="0" eaLnBrk="1" latinLnBrk="0" hangingPunct="1">
              <a:lnSpc>
                <a:spcPct val="110000"/>
              </a:lnSpc>
              <a:spcBef>
                <a:spcPts val="400"/>
              </a:spcBef>
              <a:buSzPct val="75000"/>
              <a:buFont typeface="Arial"/>
              <a:buChar char="•"/>
            </a:pPr>
            <a:r>
              <a:rPr lang="en-US"/>
              <a:t>Third level</a:t>
            </a:r>
          </a:p>
          <a:p>
            <a:pPr marL="1068516" lvl="3" indent="-154459" algn="l" defTabSz="609372" rtl="0" eaLnBrk="1" latinLnBrk="0" hangingPunct="1">
              <a:lnSpc>
                <a:spcPct val="110000"/>
              </a:lnSpc>
              <a:spcBef>
                <a:spcPts val="333"/>
              </a:spcBef>
              <a:buSzPct val="75000"/>
              <a:buFont typeface="Arial"/>
              <a:buChar char="–"/>
            </a:pPr>
            <a:r>
              <a:rPr lang="en-US"/>
              <a:t>Fourth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A347B9-5643-C37B-E047-15303965D8D4}"/>
              </a:ext>
            </a:extLst>
          </p:cNvPr>
          <p:cNvSpPr/>
          <p:nvPr userDrawn="1"/>
        </p:nvSpPr>
        <p:spPr>
          <a:xfrm>
            <a:off x="8328454" y="6240162"/>
            <a:ext cx="3719384" cy="481914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7644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609555" rtl="0" eaLnBrk="1" latinLnBrk="0" hangingPunct="1">
        <a:lnSpc>
          <a:spcPct val="100000"/>
        </a:lnSpc>
        <a:spcBef>
          <a:spcPct val="0"/>
        </a:spcBef>
        <a:buNone/>
        <a:defRPr lang="en-US" sz="2600" b="1" kern="1200" spc="-20" baseline="0" dirty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109728" indent="-109728" algn="l" defTabSz="609555" rtl="0" eaLnBrk="1" latinLnBrk="0" hangingPunct="1">
        <a:lnSpc>
          <a:spcPct val="113000"/>
        </a:lnSpc>
        <a:spcBef>
          <a:spcPts val="1200"/>
        </a:spcBef>
        <a:spcAft>
          <a:spcPts val="300"/>
        </a:spcAft>
        <a:buSzPct val="100000"/>
        <a:buFont typeface="Arial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347472" indent="-109728" algn="l" defTabSz="609555" rtl="0" eaLnBrk="1" latinLnBrk="0" hangingPunct="1">
        <a:lnSpc>
          <a:spcPct val="113000"/>
        </a:lnSpc>
        <a:spcBef>
          <a:spcPts val="600"/>
        </a:spcBef>
        <a:spcAft>
          <a:spcPts val="300"/>
        </a:spcAft>
        <a:buSzPct val="100000"/>
        <a:buFont typeface="Arial"/>
        <a:buChar char="–"/>
        <a:tabLst>
          <a:tab pos="0" algn="l"/>
          <a:tab pos="227013" algn="l"/>
        </a:tabLst>
        <a:defRPr lang="en-US" sz="105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512064" indent="-109728" algn="l" defTabSz="609555" rtl="0" eaLnBrk="1" latinLnBrk="0" hangingPunct="1">
        <a:lnSpc>
          <a:spcPct val="113000"/>
        </a:lnSpc>
        <a:spcBef>
          <a:spcPts val="600"/>
        </a:spcBef>
        <a:spcAft>
          <a:spcPts val="300"/>
        </a:spcAft>
        <a:buSzPct val="100000"/>
        <a:buFont typeface="Arial"/>
        <a:buChar char="•"/>
        <a:tabLst>
          <a:tab pos="0" algn="l"/>
          <a:tab pos="227013" algn="l"/>
        </a:tabLst>
        <a:defRPr lang="en-US" sz="10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109728" algn="l" defTabSz="609555" rtl="0" eaLnBrk="1" latinLnBrk="0" hangingPunct="1">
        <a:lnSpc>
          <a:spcPct val="113000"/>
        </a:lnSpc>
        <a:spcBef>
          <a:spcPts val="400"/>
        </a:spcBef>
        <a:spcAft>
          <a:spcPts val="300"/>
        </a:spcAft>
        <a:buSzPct val="100000"/>
        <a:buFont typeface="Arial"/>
        <a:buChar char="–"/>
        <a:tabLst>
          <a:tab pos="0" algn="l"/>
          <a:tab pos="227013" algn="l"/>
        </a:tabLst>
        <a:defRPr lang="en-US" sz="10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49225" indent="-149225" algn="l" defTabSz="609555" rtl="0" eaLnBrk="1" latinLnBrk="0" hangingPunct="1">
        <a:lnSpc>
          <a:spcPct val="112000"/>
        </a:lnSpc>
        <a:spcBef>
          <a:spcPts val="600"/>
        </a:spcBef>
        <a:spcAft>
          <a:spcPts val="300"/>
        </a:spcAft>
        <a:buSzPct val="100000"/>
        <a:buFont typeface="Arial"/>
        <a:buChar char="»"/>
        <a:tabLst>
          <a:tab pos="0" algn="l"/>
          <a:tab pos="227013" algn="l"/>
        </a:tabLst>
        <a:defRPr lang="en-US" sz="10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3352548" indent="-304776" algn="l" defTabSz="60955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104" indent="-304776" algn="l" defTabSz="60955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658" indent="-304776" algn="l" defTabSz="60955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212" indent="-304776" algn="l" defTabSz="60955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55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10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664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18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772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327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880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435" algn="l" defTabSz="60955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39FC5D-264B-2BBF-6B76-140BB8E94C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6CD0F1F-CD40-62BE-FD4C-F1771A2936F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1600" b="0" dirty="0">
                <a:solidFill>
                  <a:srgbClr val="696969"/>
                </a:solidFill>
                <a:latin typeface="Arial"/>
              </a:rPr>
              <a:t>A Four-Phase Approach to Market Preparation and Launch Support for Familial Chylomicronemia Syndrome (FCS)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B4F1BF4-C2F6-5C68-DE72-94B612EC6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200" b="1" dirty="0" err="1">
                <a:solidFill>
                  <a:srgbClr val="FF0000"/>
                </a:solidFill>
                <a:latin typeface="Arial"/>
              </a:rPr>
              <a:t>Slide_title</a:t>
            </a:r>
            <a:endParaRPr lang="en-US" dirty="0"/>
          </a:p>
        </p:txBody>
      </p:sp>
      <p:sp>
        <p:nvSpPr>
          <p:cNvPr id="24" name="Content Placeholder 23">
            <a:extLst>
              <a:ext uri="{FF2B5EF4-FFF2-40B4-BE49-F238E27FC236}">
                <a16:creationId xmlns:a16="http://schemas.microsoft.com/office/drawing/2014/main" id="{58CDE8F7-7EAC-02C4-1C40-B406ECC344DB}"/>
              </a:ext>
            </a:extLst>
          </p:cNvPr>
          <p:cNvSpPr>
            <a:spLocks noGrp="1"/>
          </p:cNvSpPr>
          <p:nvPr>
            <p:ph sz="quarter" idx="19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>
                <a:solidFill>
                  <a:schemeClr val="bg1"/>
                </a:solidFill>
              </a:rPr>
              <a:t>Phase1_name</a:t>
            </a:r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488AECBA-9B94-569D-5768-94099892F1C1}"/>
              </a:ext>
            </a:extLst>
          </p:cNvPr>
          <p:cNvSpPr>
            <a:spLocks noGrp="1"/>
          </p:cNvSpPr>
          <p:nvPr>
            <p:ph sz="quarter" idx="20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>
                <a:solidFill>
                  <a:schemeClr val="bg1"/>
                </a:solidFill>
              </a:rPr>
              <a:t>Phase2_name</a:t>
            </a:r>
          </a:p>
          <a:p>
            <a:pPr marL="0" indent="0">
              <a:buNone/>
            </a:pPr>
            <a:endParaRPr lang="en-GB" b="1" dirty="0">
              <a:solidFill>
                <a:schemeClr val="bg1"/>
              </a:solidFill>
            </a:endParaRPr>
          </a:p>
        </p:txBody>
      </p:sp>
      <p:sp>
        <p:nvSpPr>
          <p:cNvPr id="26" name="Content Placeholder 25">
            <a:extLst>
              <a:ext uri="{FF2B5EF4-FFF2-40B4-BE49-F238E27FC236}">
                <a16:creationId xmlns:a16="http://schemas.microsoft.com/office/drawing/2014/main" id="{CC0F4DF5-7E38-FF31-1B6E-39193B7863D8}"/>
              </a:ext>
            </a:extLst>
          </p:cNvPr>
          <p:cNvSpPr>
            <a:spLocks noGrp="1"/>
          </p:cNvSpPr>
          <p:nvPr>
            <p:ph sz="quarter" idx="2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>
                <a:solidFill>
                  <a:schemeClr val="bg1"/>
                </a:solidFill>
              </a:rPr>
              <a:t>Phase3_name</a:t>
            </a:r>
          </a:p>
        </p:txBody>
      </p:sp>
      <p:sp>
        <p:nvSpPr>
          <p:cNvPr id="27" name="Content Placeholder 26">
            <a:extLst>
              <a:ext uri="{FF2B5EF4-FFF2-40B4-BE49-F238E27FC236}">
                <a16:creationId xmlns:a16="http://schemas.microsoft.com/office/drawing/2014/main" id="{96B85A98-41A0-AB24-3019-B4E79B537B83}"/>
              </a:ext>
            </a:extLst>
          </p:cNvPr>
          <p:cNvSpPr>
            <a:spLocks noGrp="1"/>
          </p:cNvSpPr>
          <p:nvPr>
            <p:ph sz="quarter" idx="22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>
                <a:solidFill>
                  <a:schemeClr val="bg1"/>
                </a:solidFill>
              </a:rPr>
              <a:t>Phase4_name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180D8124-0C9A-B1FA-71AB-44F3DC319F50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/>
              <a:t>Phase1_</a:t>
            </a:r>
            <a:r>
              <a:rPr lang="en-GB" dirty="0"/>
              <a:t>activities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E394A8A8-71D6-11DD-A2DC-272ACE9EF52A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Phase2_activities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ABD76EB8-5604-6973-1F93-E2226F4355F9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Phase4_activities</a:t>
            </a:r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5D4250AA-3B92-0515-775A-BB206CE63D5D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Phase4_activities</a:t>
            </a:r>
          </a:p>
        </p:txBody>
      </p:sp>
    </p:spTree>
    <p:extLst>
      <p:ext uri="{BB962C8B-B14F-4D97-AF65-F5344CB8AC3E}">
        <p14:creationId xmlns:p14="http://schemas.microsoft.com/office/powerpoint/2010/main" val="1565184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ynH2024">
  <a:themeElements>
    <a:clrScheme name="Syneos Health">
      <a:dk1>
        <a:srgbClr val="000000"/>
      </a:dk1>
      <a:lt1>
        <a:srgbClr val="EB3300"/>
      </a:lt1>
      <a:dk2>
        <a:srgbClr val="FFFFFF"/>
      </a:dk2>
      <a:lt2>
        <a:srgbClr val="BBBCBC"/>
      </a:lt2>
      <a:accent1>
        <a:srgbClr val="EB3300"/>
      </a:accent1>
      <a:accent2>
        <a:srgbClr val="63666A"/>
      </a:accent2>
      <a:accent3>
        <a:srgbClr val="FF9E1B"/>
      </a:accent3>
      <a:accent4>
        <a:srgbClr val="FF671F"/>
      </a:accent4>
      <a:accent5>
        <a:srgbClr val="002E5D"/>
      </a:accent5>
      <a:accent6>
        <a:srgbClr val="0076A5"/>
      </a:accent6>
      <a:hlink>
        <a:srgbClr val="0076A5"/>
      </a:hlink>
      <a:folHlink>
        <a:srgbClr val="A6192E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lIns="0" tIns="0" rIns="0" bIns="0" rtlCol="0" anchor="ctr">
        <a:normAutofit/>
      </a:bodyPr>
      <a:lstStyle>
        <a:defPPr algn="ctr">
          <a:defRPr dirty="0" err="1" smtClean="0">
            <a:solidFill>
              <a:schemeClr val="tx2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3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wrap="none" lIns="0" tIns="0" rIns="0" bIns="0" rtlCol="0" anchor="t" anchorCtr="0">
        <a:spAutoFit/>
      </a:bodyPr>
      <a:lstStyle>
        <a:defPPr algn="l">
          <a:defRPr sz="1200" b="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SynH2024" id="{459FCE32-1059-7743-9CC0-B28C1CDB44D3}" vid="{C7359C9E-CCDA-E640-9D73-819E7F902CA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9bea065c-4598-471b-a0d8-b208471d6a41" xsi:nil="true"/>
    <lcf76f155ced4ddcb4097134ff3c332f xmlns="737cdb0d-9f15-48ec-9529-975a91239bb1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2CD2B7DD7D5E348A4B5B847AD49C1E4" ma:contentTypeVersion="15" ma:contentTypeDescription="Create a new document." ma:contentTypeScope="" ma:versionID="8e0e392dcf65750e3ad704a59f705fb3">
  <xsd:schema xmlns:xsd="http://www.w3.org/2001/XMLSchema" xmlns:xs="http://www.w3.org/2001/XMLSchema" xmlns:p="http://schemas.microsoft.com/office/2006/metadata/properties" xmlns:ns2="737cdb0d-9f15-48ec-9529-975a91239bb1" xmlns:ns3="9bea065c-4598-471b-a0d8-b208471d6a41" targetNamespace="http://schemas.microsoft.com/office/2006/metadata/properties" ma:root="true" ma:fieldsID="16d7d9ff6e2e2d483fddd166083c89fa" ns2:_="" ns3:_="">
    <xsd:import namespace="737cdb0d-9f15-48ec-9529-975a91239bb1"/>
    <xsd:import namespace="9bea065c-4598-471b-a0d8-b208471d6a4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37cdb0d-9f15-48ec-9529-975a91239bb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12" nillable="true" ma:displayName="Location" ma:indexed="true" ma:internalName="MediaServiceLocatio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6" nillable="true" ma:taxonomy="true" ma:internalName="lcf76f155ced4ddcb4097134ff3c332f" ma:taxonomyFieldName="MediaServiceImageTags" ma:displayName="Image Tags" ma:readOnly="false" ma:fieldId="{5cf76f15-5ced-4ddc-b409-7134ff3c332f}" ma:taxonomyMulti="true" ma:sspId="8aec5887-daab-4316-8b81-7ef05b7293c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2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bea065c-4598-471b-a0d8-b208471d6a41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62ad5bb0-02f3-4dc7-984e-bd575285d723}" ma:internalName="TaxCatchAll" ma:showField="CatchAllData" ma:web="9bea065c-4598-471b-a0d8-b208471d6a4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BB299B6-1159-4940-B296-E198453C8E8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674E985-4D59-45AB-8970-AD8E2C92CE21}">
  <ds:schemaRefs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purl.org/dc/dcmitype/"/>
    <ds:schemaRef ds:uri="737cdb0d-9f15-48ec-9529-975a91239bb1"/>
    <ds:schemaRef ds:uri="9bea065c-4598-471b-a0d8-b208471d6a41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C4D443D4-D2BB-47D9-93BA-F264F5B47780}">
  <ds:schemaRefs>
    <ds:schemaRef ds:uri="737cdb0d-9f15-48ec-9529-975a91239bb1"/>
    <ds:schemaRef ds:uri="9bea065c-4598-471b-a0d8-b208471d6a4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SynH2024</Template>
  <TotalTime>1538</TotalTime>
  <Words>44</Words>
  <Application>Microsoft Macintosh PowerPoint</Application>
  <PresentationFormat>Widescreen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Aptos</vt:lpstr>
      <vt:lpstr>Arial</vt:lpstr>
      <vt:lpstr>SynH2024</vt:lpstr>
      <vt:lpstr>Slide_title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Trulicity and Competitors</dc:title>
  <dc:subject>Automating Creative Analysis</dc:subject>
  <dc:creator>Duncan Arbour</dc:creator>
  <cp:keywords/>
  <dc:description/>
  <cp:lastModifiedBy>Arbour, Duncan</cp:lastModifiedBy>
  <cp:revision>9</cp:revision>
  <dcterms:created xsi:type="dcterms:W3CDTF">2024-07-12T09:05:01Z</dcterms:created>
  <dcterms:modified xsi:type="dcterms:W3CDTF">2024-09-12T08:28:56Z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0x010100A2CD2B7DD7D5E348A4B5B847AD49C1E4</vt:lpwstr>
  </property>
  <property fmtid="{D5CDD505-2E9C-101B-9397-08002B2CF9AE}" pid="3" name="MediaServiceImageTags">
    <vt:lpwstr/>
  </property>
</Properties>
</file>