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  <p:sldMasterId id="2147484724" r:id="rId3"/>
  </p:sldMasterIdLst>
  <p:notesMasterIdLst>
    <p:notesMasterId r:id="rId25"/>
  </p:notesMasterIdLst>
  <p:sldIdLst>
    <p:sldId id="2124817345" r:id="rId4"/>
    <p:sldId id="2124817346" r:id="rId5"/>
    <p:sldId id="2124817347" r:id="rId6"/>
    <p:sldId id="2124817348" r:id="rId7"/>
    <p:sldId id="2124817349" r:id="rId8"/>
    <p:sldId id="2124817350" r:id="rId9"/>
    <p:sldId id="2124817351" r:id="rId10"/>
    <p:sldId id="2124817352" r:id="rId11"/>
    <p:sldId id="2124817353" r:id="rId12"/>
    <p:sldId id="2124817354" r:id="rId13"/>
    <p:sldId id="2124817355" r:id="rId14"/>
    <p:sldId id="2124817356" r:id="rId15"/>
    <p:sldId id="2124817357" r:id="rId16"/>
    <p:sldId id="2124817358" r:id="rId17"/>
    <p:sldId id="2124817359" r:id="rId18"/>
    <p:sldId id="2124817360" r:id="rId19"/>
    <p:sldId id="2124817361" r:id="rId20"/>
    <p:sldId id="2124817362" r:id="rId21"/>
    <p:sldId id="2124817363" r:id="rId22"/>
    <p:sldId id="2124817364" r:id="rId23"/>
    <p:sldId id="2124817365" r:id="rId24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6" pos="287" userDrawn="1">
          <p15:clr>
            <a:srgbClr val="A4A3A4"/>
          </p15:clr>
        </p15:guide>
        <p15:guide id="7" pos="54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594" userDrawn="1">
          <p15:clr>
            <a:srgbClr val="A4A3A4"/>
          </p15:clr>
        </p15:guide>
        <p15:guide id="11" orient="horz" pos="2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1712" autoAdjust="0"/>
  </p:normalViewPr>
  <p:slideViewPr>
    <p:cSldViewPr snapToGrid="0">
      <p:cViewPr varScale="1">
        <p:scale>
          <a:sx n="100" d="100"/>
          <a:sy n="100" d="100"/>
        </p:scale>
        <p:origin x="2896" y="472"/>
      </p:cViewPr>
      <p:guideLst>
        <p:guide orient="horz"/>
        <p:guide pos="5759"/>
        <p:guide orient="horz" pos="2934"/>
        <p:guide pos="287"/>
        <p:guide pos="5473"/>
        <p:guide orient="horz" pos="1620"/>
        <p:guide pos="2880"/>
        <p:guide orient="horz" pos="594"/>
        <p:guide orient="horz" pos="2826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481-9B31-2D8D-6F54-CA0D6606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31795-5D88-14D7-5505-D9C31387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708D-F4BF-5848-E453-515E8B44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A88-F004-16A4-7043-F6776B21B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68CF-6A2A-C7F4-041C-DAB805A27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66C1B-2F30-B513-B788-6C4F16FDC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A9682-B977-F4FC-B953-97313B1F5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C98D3-4195-BA90-75ED-EE3B2AF8F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94636-B9F9-00A1-4C08-2BB2AE4B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A818-E96F-1C9B-9E4E-ACC68286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0D46A-4782-1163-747F-0BCB28A29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D9E6-CF94-5FAA-230B-A14071BD0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0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675C7-0087-B92F-5AC4-214F3426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A291A-DE60-3D54-B494-FD0215659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251AD-B9EF-E633-E5CE-02EB39732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72CC0-33ED-62BD-A126-5AE2ED72D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ADC7-CAD7-02A5-B75C-4B4E54E7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7D9D6-AE66-2D05-3A16-E7646866C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21393-1EF1-E7D9-AB33-350BE1897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1379-F2D3-5258-1D6F-D3C6B990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1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527EE-D72C-EE8B-0EE2-319F83C40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2F892-2175-AEF0-C1A2-9ED0943DF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816C2-6131-7981-A3AC-43163194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2B3A-5C8A-E326-C721-58632D909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3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BE82C-7A75-79E9-0EC1-5C4EA73C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F45D1-9218-142F-3ECD-5FEFC3A0D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19BB5-3C09-ACAE-C359-01298975D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A7E3-AE60-C744-E5BB-896254CB4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A6826-077E-9C7D-E1E7-72A71CCC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A40C5-96C7-C7D9-9950-CE1788CD7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F60AD-D3CD-83A3-7AA7-DE0B0699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8B8E0-7410-30B2-7C26-488885305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62E2-4681-26CF-1F1D-9CBC0EB2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745AC4-A3FA-1196-B29F-8C20D9FF8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B1171-2531-6C66-5C60-69924A74C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183C5-2258-A4B4-665A-E9D49DA22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67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4866-37EE-593C-463D-4E05D279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AEE57-68F2-F362-5A0D-D63924183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F6327-CF04-EDC6-4ED1-5E9F1658C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62A39-12DE-2BE2-430B-B4D0B201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4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63B9-320E-3640-1E12-8970FEAA4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5D5EB-D6C8-2536-DF14-78E0FDCD5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3619F-177C-A84C-6B4C-50A07073C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AF37-7D67-577C-68D1-CE77296F1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DF5E9-C42A-89B4-6E5F-CD9FF0B7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EB7DD-6C05-1E64-0D2A-82AB55406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5BADF-4CBD-A396-A308-C63E235D1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F63C4-ACC9-411D-6A9C-2F152CD98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0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3186-38F8-53A6-8614-FE2A74EF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86399-4EC3-A7C1-3703-3A0A07500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4AE29-B385-B66D-E3CD-2D00C3F94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55AA-B01B-10AE-1F2A-5E3AEFDD5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6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922F-3B73-FA7D-4FF6-48D22D53F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5862C7-0866-8670-2142-2B2B3A15F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17A1C-6916-470F-C38A-26E3B8FA4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79CB-9ACA-B35D-64E4-F784DD93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6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C3BD4-51D9-77EC-C196-1CD65ABE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8951A-F8FA-9F5B-B84B-4D3CB36B4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3BAAE-6111-F092-BD77-8D700BA04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388A-20BD-9FE1-6C19-910CA445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7F99-B8CF-198A-DD14-D1E5E8B9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CD8A6-3EB6-8722-3CAE-F2C9C5132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4747D-4896-92BB-7ABD-FF6DC12E2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3E3A-6198-A075-BE15-AE99C8861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0DFB-6BEC-2BD8-AAA3-01F53539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206D9-CEF5-0D27-6F13-203AF929D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FC752-9022-68A7-A1E4-0CB8D7EEC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4C96-2338-13C1-D5CF-98C313D7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4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B5F2-8F91-C692-FB21-7A9B45C6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CA5E8-B3D8-7EF4-66F9-FAC6D3C79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DCEC8-6E1E-9093-C2AA-080A9A33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63E9-E4C8-6D33-AEC2-A160ACA89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3344-E0CB-BE70-3CDB-0E35943E1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A9CFE-ED6C-730F-FA80-289AB3DBE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852AB-179D-92A0-D175-3A8C7FD51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F3E1-40B3-52E4-CF0E-147E68E2D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9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CD067-3183-D24C-FEC7-E04F88EC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FC74E-8FD5-8413-70DD-94173023C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763903-EBDC-AD48-6286-4E284AD49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8EC7-F8C4-18B8-C283-17801C818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EB02-F0B0-BE5D-BCC5-9FA13977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6DCA-5828-5473-5E98-27ABC1470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5095C-FA91-36A0-FE64-0371886A4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90ED-FBF8-CFB7-60F7-6BEEF9C4D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20" y="89156"/>
            <a:ext cx="8405432" cy="685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1999" b="1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456949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12" indent="-342712" algn="l" defTabSz="456949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541" indent="-285593" algn="l" defTabSz="456949" rtl="0" eaLnBrk="1" latinLnBrk="0" hangingPunct="1">
        <a:spcBef>
          <a:spcPct val="20000"/>
        </a:spcBef>
        <a:buFont typeface="Arial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2" indent="-228475" algn="l" defTabSz="456949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5" algn="l" defTabSz="456949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5" algn="l" defTabSz="456949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2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B9A4-FD92-F8D0-09EB-DC34F7AA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54C936-5CBE-584F-6E60-37FDCA3B8C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A4614-6F4D-7C1C-5287-AE8B8A370D0E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19C1D-A6CF-4068-1D82-B55D3EDD6B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0A4F7-13A9-D8D3-ECDF-4E849E4F20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AA866-F376-3741-3F72-08CA2FFF325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72FAE-224D-7287-FECF-F0DFD48F426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17A6D-6502-6242-42CE-3AD650773A83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C6A79-5706-F8DA-54AD-E73DE03EBFF2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24474-EB10-5F51-7FDD-7A867091F475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AA8D2-0C99-F507-D1FC-609349ACDA91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22760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9FF85-E885-F8C9-503E-2AC5E0F5A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44A00-7B98-5D31-B258-02C4251657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A171C-732F-93EE-BB97-AD2693490444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537AA-9BC7-BB50-FF40-9B2D1B777C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72239-9C99-BB8B-0711-EC407DE9D6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E533ED-4079-1A47-A580-219FC2D0871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D0C45-CDCE-909A-380C-8095EBC204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052638-DCEF-3357-FE46-3E37F183FDB9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D216B-6A3F-D43D-1B2F-EBCA7AC1066A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F42D1-1DD4-86E7-C43F-2A6E5426010C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A1F27-1F68-32EB-19CD-9871EF51DE13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5028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30379-2841-342E-507D-44554C65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C18EF-5B5B-0BC0-0DEE-359960C378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89A2A-9F60-36C1-BF5F-E3A475BE9A7B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5505D-4C56-0A84-F3A1-C7B2ED3266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50026-23FF-3EDD-936F-9D534F1B2ED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0BF64-4C96-267B-6E86-36E6D41F931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A8153-DE39-A789-3B91-A7BB8EEB51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3CD6FF-D91A-21AF-61CC-0028D64264BC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1A3EB-B5E2-DB4E-BCA2-783B8AD5F2AA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6A444-C3F2-021E-051F-98BD78CE454E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1E4F2-963A-7AAD-335D-DFEAB92677BD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41000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B239B-77CE-4A11-7730-D1BCE41B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10C69D-581C-C47C-81BC-220749999C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2D77-13A1-38A6-65B6-3F95F07BDE8B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249B2-89EA-1278-B102-75BB0A35D5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9D18F-ED24-AA47-72C6-5C980F8A196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95B1D-4AF0-EC4E-0F15-17FA20895CE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32010-E957-DAC4-E6B2-BC5CDABD35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2B4DB0-6664-0DA2-29BA-B878AFE9B3CC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B4DED-A579-BAEA-531A-90C8EC96FBF6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A09F-B553-DDD7-A268-1D9AB5046F59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0FE53-9461-F814-A4BA-A6DFD480A385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88073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A7F4-D859-D16B-8CFB-D72AF101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9D396-AED9-2123-09F9-835F1023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21BD4-8A82-4840-437C-F7A4CFAE0D79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83F63-DA8A-50AD-13E0-34F3F6981F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B3F45-B513-553F-CFC8-B15199252C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23E04-75EF-4BFF-5D27-8469FF77F4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284A6-E5F1-E476-A4C6-B597477C32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B144C5-5D64-240D-6489-5631B541B601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31B6E-48C4-1525-F8E7-9063C9E6716F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7E71C-454A-B3EE-8813-4331EDDC3B7C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7127B-37AA-A22A-365A-9A7169F2EC9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09971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7325D-D0A5-2D1A-5BB1-14244AF9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DE205-610D-6EE3-46BB-8E1610E15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1AC84-AB35-5B59-E341-16AA2ED99FB9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2A3C2-08A9-1393-2D6C-E6E94F6E7B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1FB50-52E8-129D-B3D1-56CEF546CE6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4832D-FCA7-9CA6-3007-FCF3CF3B34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30C25C-C45D-6144-2C6D-C10CAFF6D8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E8699-04A0-DAD8-277E-C4889778A8B8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021CC-10F1-9ED2-C2C2-20043F093081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D269-8406-39DE-19F1-6A43FFF89F6C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EF2EC-1BEC-9A8D-21B7-418BE2DE9F5A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64653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45BF-F1F2-C76D-42D6-2CAE41D6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C1EE0-1DBB-6C55-6104-740BDA72A3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347A2-FFDB-0405-3604-42E27CFA00D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365BE-221C-CD96-10FD-8FF27DE75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4BECB-AC71-86ED-989C-7882000779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26B04C-B474-0B5B-2027-36C4F1298B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52BED-C7C2-9F03-E65B-1DA252AFDE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C69AA1-4F74-194F-90D6-0BB931D82AD6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5FDAD6-4BAB-EC19-2348-2546AB74FF8A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46199-3483-F596-ADC4-4864E9AD306B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63221-4126-6EAC-E62C-E3278330232A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66051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CD30-0E6A-4248-C079-5B6A45AD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E5F33-483C-A71A-87D5-980948FA7E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60D63-3D00-D874-28DC-EB58755AB4B7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5867A-3EA2-28D9-3612-671ED441B9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242F73-C47D-C429-A7E0-A75C95439A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3E40E-F270-402E-A049-5D104437F5E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3F3BEA-F852-BC0F-54F5-A3BD23D34F5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334C13-E2EA-EF33-A66B-083805AF5BB5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67FEC-DFD6-DB0E-FB10-731807BD21B1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65144-6579-6601-67FE-F10FB8CC8B16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89AC6-D190-E6F0-A3A5-F55D8556CCE1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9633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C4B9-1A5D-D0BB-86AA-C0BDF8ED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36DE8A-75DF-7904-053E-2CB60448C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135B5-D9F3-C055-98EE-D5F625B8DB80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9DFAB-FCDA-DE80-D258-CE87F48E1F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DA2A1-B3CE-6802-9C9D-64C3AB747C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B4D62-0CBD-C577-96DB-E0F149A225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FABDE-7B1D-1614-D6B0-489F944DB6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527F3A-C7A4-EE28-8243-33D35E1DBF92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00397-F5B3-2BCB-CA81-575504CC0C28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C6DA1-6463-EB0F-6504-A72B84DC7393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7814C-6765-1002-F93B-423071A74DA2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01066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B73C-E74B-204F-8C7F-B005FDDB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22B790-BF37-61BE-220A-A658078653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5ED1D-3F53-37E8-7D8F-410F336D85E0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C59CD-E2A9-21EE-CE5F-E037C38967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B1F79-7D54-3665-A894-914DE8303E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952C71-1BA5-0D58-D25C-12244F99B8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1F919-90AB-ADE1-489B-06F402EBC5C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4FBC3E-972B-C464-7FD2-82FBC0B75524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EE79E-17CF-AB4A-B96C-1296EFD801F6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03EFA-EFAB-D114-76D9-E4A44C46BC51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0EE9D-3DE9-71C4-0581-81D36DA3D258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20109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15AE5-F650-0EF3-CA31-14A282974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955B5-BA0B-0A55-33A5-FB6594C4C1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FA841-FBFD-797C-FC21-8F225A40B9A9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C5088-43B8-14E9-F8FB-9ADD37385C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36A83-86D6-184E-EBDA-B6235FC1B8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1DE69-606F-FD46-C6A0-B04994A2BBF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54D87-012C-85F9-12E7-17D360BD5BD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E15A16-CBE6-9712-B78B-3AC20AAF6D1F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A5467-FB7C-164B-8AAD-C7572021AE06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4E29D-7B38-B552-0663-FFE8B1B56DDF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041F9-20DD-7EBF-3853-2AC2BBAD68AF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7668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00FF-FF01-6566-37A8-4DE8CB845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32F1C-2B64-A915-06B9-837948BDE0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5F58B-A364-CC89-4C86-DF00D50D5DA4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08D80-BC5D-4660-87A9-6562C2CE43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52564-A835-B171-38BB-E72886AC35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B198C-154D-35B3-0969-F773795F6BF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1AEAC-B553-2C5C-9E05-17FE97C5EA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1FB5C-0EB0-3751-A965-31DD35C4A1A4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CCCBA-21BA-92F8-4BA0-7DAC380C2DBB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4C927-BE0C-0D4D-9DFA-F1F39710F941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9411F-D709-A276-061B-9409EE61861C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01945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AD4A2-C2CA-42FD-3BDA-BADF7429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E95B9-9A87-01AB-1F26-B1E60C3780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AF90-BB64-E4C7-64B0-7321AF4FDF76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C06-DA9E-F780-4F8F-E5DB22D99D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B872B-75D7-8236-0139-819F7D04753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13BB2-831A-A280-F3FD-A25366757AB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27ABE-B585-6A18-08B6-BD7BB40DA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B9451-8CBC-920C-3882-F345DBAA02EE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D3859-A085-4941-A3EA-13DFCC4A5330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C2E91-864A-56D7-8357-32D81CA1C3DD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6486C-C350-A9E8-9565-B5CBDE8EDE74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65697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08A5E-E55B-3DBE-36F3-C8342D04E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270269-A593-A771-A454-1A4AE4337B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A9037-7134-66F5-FB0B-1350C8C85286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A3D752-D2C7-51C4-9596-97C55C2520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25984-F4DC-5DB4-B12D-607B192F5B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3B3D8-B439-7A46-A16F-5629F67E57B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B0A338-D25F-3D4C-75A2-1159D64EC37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E3E5C4-1627-FE47-290E-D87ACBA0EA6B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C9977-5333-324E-4FFD-C107746717D9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326B9-5FD8-AF63-70A5-E2B5EF5E3EF2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15A73-110C-D32F-41CB-695A4376BF6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74698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33FE7-EEA3-B229-285B-ABCE61A7E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734F3-7D29-BF71-C61E-D1CE6E4A7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0F93E-09B5-D63E-AD13-2A51DB14ACF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3D59F-7F78-5E3A-A12F-803D2B0FD5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D8269-CBEA-3B9C-2F20-7D67164C07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46DC4-1F29-C3FF-BDA2-FDCDEEA63B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BAB37-4EE7-2486-2EB1-137E375B9C9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ED4AA4-FD50-B7A0-5CB2-85106802F62F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4F752-7097-1FDF-D7C8-12FC5FAA92B4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AC5A6-0B4E-87A7-D451-BECE9C18F0E9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77D5C-D55C-81B1-6A3F-24E28E09F9E5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082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3A990-6333-D041-83EA-D0109061A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F22ED-D2C6-FEEB-97B5-89441729ED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ABB6B-D57C-990D-D60C-5D0C8954431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F0EA8-444A-5788-C509-66DFFAF9D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F34C2-79A7-860E-94FA-566CC3F10A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E8D83-15EB-48AC-BEF6-1019040B2D9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44FF57-56C1-721E-AAF0-364D0DE21BE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63D308-B623-A5B7-A83B-1600EB1458D0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1F940-EFE2-EBD7-F36C-E5F83D277F25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310B7-39F7-7CF3-A3C3-147A0F8A12AD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85118-10AC-A976-1DA2-CEE96083242D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47820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0D01-A903-A908-FC86-3A9852D6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5BFF0-BC1E-082A-6282-B9E8A7C4BB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FE0B1-DC21-3CF8-6238-7434A3A58182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AE9F3-AF07-20C4-4CD1-197CD4082B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6BCDC-CB1A-371E-679F-5361FAA6DF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53098-48A7-B2FE-16BC-415C346BC4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CD8B9E-06BD-9070-4C4C-7B499342A91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EC08C-762A-65CB-EC85-26C684144475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92F7-D0ED-D0DE-76E5-58784980A731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0D458-8228-2D0D-29FF-A2C7FA18B965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8C1E3-FAD6-DFE8-653E-E900F1893482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40564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E4E1-282C-EECE-3425-4BDD1A6F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314B62-250D-2B8C-AE8E-1EB6D6116E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A0E13-2774-07B6-3905-8E63F6AAFE19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0B78E-B201-0AB3-9D18-C2BD4ED0C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2117D-0B78-AE73-497B-1B9DD1F9AD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66251B-64AA-3202-784B-C59E80D40DB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0E5F58-695D-8756-E6F6-0384B4DFD07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C86062-9E0B-B6E3-A15C-79B8D45CBBFD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19442-E84D-75F4-ED87-2D79F36D6C4D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825F3-C22B-5300-51ED-2C566768C621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C64AF-AE0D-E6CB-4462-9636D18CA9A6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5263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C728-5FC7-27B2-E944-C7F0D49D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9B46-7569-32DE-78CD-45497A5A0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A732F-95F4-9823-C762-873659F003AC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B1F98-99B7-FE38-A9EA-1F5B4B9AE4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3FF26-86A6-6942-46EE-390D8E6F70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CC01C-1E65-2740-BAA9-D4035E0272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D29CC-E47B-0D24-48A9-8F512DDE5C2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6862B-5D6D-D637-27B8-B40643CEA649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F5B6B-3103-23FF-0A82-D731FDBA8F18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1B1BB-7D8E-F5AF-7D42-7F92A71BD0C3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DC3CD-DC77-88F3-68A4-412879CCCA5E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34890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C6A76-55F0-653F-126D-F6281E6A3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4F9849-21DB-AD33-74F0-6AAB882A3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8A863-079D-FCF0-242B-F1BC8944EF5D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34E9-62DA-FDAB-C2AB-BA26FB6E8F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9C872E-2659-5F15-5A23-0C665A3164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A352D-B74F-4060-CB66-1D321787B1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E5F81-8D5C-2782-DD4A-8609166F9F5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672039-B284-4113-114A-B45BC9CAB262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4493E-6B1D-6394-D487-CA62250ED96E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01B04-A04A-8BE2-8860-A8FD45C981A7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5C6B5-43C7-8B18-FBE7-155EF23B563F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28795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9E516-E1A3-25AC-44AD-1EE0C8DE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E0249-B324-2B17-96D2-B400927CEC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7661F-3043-9059-E45D-0B0823F68AEC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937A6-9C4C-608C-2E79-FF5DC283F0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BA8E6-3FBF-DDD2-73E6-71E305BC2E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C75D8-395F-3F4E-1280-FDBFDBD92E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0F3E4-A28F-B691-CDEC-6AED1FAB04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521D94-7ACB-4F6C-A7E7-4167A4211916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FD253-247B-0451-16B6-B0535220DA64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9E98A-5EF6-E4D1-E2AC-B77289577FF6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F503E-88EF-5894-0BF2-9ADA9902DBB6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038546807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19669</TotalTime>
  <Words>147</Words>
  <Application>Microsoft Macintosh PowerPoint</Application>
  <PresentationFormat>On-screen Show (16:9)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1_Syneos_PPT-16x9_01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Dionysus</Manager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Auto-mermaid template</dc:title>
  <dc:subject/>
  <dc:creator>Duncan Arbour</dc:creator>
  <cp:keywords/>
  <dc:description/>
  <cp:lastModifiedBy>Arbour, Duncan</cp:lastModifiedBy>
  <cp:revision>842</cp:revision>
  <cp:lastPrinted>2020-04-06T14:41:22Z</cp:lastPrinted>
  <dcterms:modified xsi:type="dcterms:W3CDTF">2025-01-06T10:57:30Z</dcterms:modified>
  <cp:category/>
</cp:coreProperties>
</file>