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8"/>
  </p:notesMasterIdLst>
  <p:sldIdLst>
    <p:sldId id="2124817332" r:id="rId3"/>
    <p:sldId id="2124817333" r:id="rId4"/>
    <p:sldId id="2124817334" r:id="rId5"/>
    <p:sldId id="2124817335" r:id="rId6"/>
    <p:sldId id="2124817336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3E24-5A9E-3744-9959-40C2AD777FAA}" v="12" dt="2024-08-26T06:04:12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 varScale="1">
        <p:scale>
          <a:sx n="94" d="100"/>
          <a:sy n="94" d="100"/>
        </p:scale>
        <p:origin x="2208" y="360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846C3E24-5A9E-3744-9959-40C2AD777FAA}"/>
    <pc:docChg chg="custSel addSld delSld modSld addMainMaster modMainMaster">
      <pc:chgData name="Arbour, Duncan" userId="f8c76c83-f09a-4702-8a60-e00215c8b89f" providerId="ADAL" clId="{846C3E24-5A9E-3744-9959-40C2AD777FAA}" dt="2024-08-26T06:52:57.202" v="263" actId="2696"/>
      <pc:docMkLst>
        <pc:docMk/>
      </pc:docMkLst>
      <pc:sldChg chg="modSp del mod modNotesTx">
        <pc:chgData name="Arbour, Duncan" userId="f8c76c83-f09a-4702-8a60-e00215c8b89f" providerId="ADAL" clId="{846C3E24-5A9E-3744-9959-40C2AD777FAA}" dt="2024-08-26T06:05:10.511" v="251" actId="2696"/>
        <pc:sldMkLst>
          <pc:docMk/>
          <pc:sldMk cId="963108328" sldId="2124817326"/>
        </pc:sldMkLst>
        <pc:spChg chg="mod">
          <ac:chgData name="Arbour, Duncan" userId="f8c76c83-f09a-4702-8a60-e00215c8b89f" providerId="ADAL" clId="{846C3E24-5A9E-3744-9959-40C2AD777FAA}" dt="2024-08-26T05:52:36.160" v="18" actId="20577"/>
          <ac:spMkLst>
            <pc:docMk/>
            <pc:sldMk cId="963108328" sldId="2124817326"/>
            <ac:spMk id="2" creationId="{CB258998-2618-CCB4-B842-1A4B7BAD7F89}"/>
          </ac:spMkLst>
        </pc:spChg>
        <pc:spChg chg="mod">
          <ac:chgData name="Arbour, Duncan" userId="f8c76c83-f09a-4702-8a60-e00215c8b89f" providerId="ADAL" clId="{846C3E24-5A9E-3744-9959-40C2AD777FAA}" dt="2024-08-26T06:03:51.147" v="188" actId="1036"/>
          <ac:spMkLst>
            <pc:docMk/>
            <pc:sldMk cId="963108328" sldId="2124817326"/>
            <ac:spMk id="61" creationId="{57E82D7E-2E1D-661C-F861-0C8F039B716E}"/>
          </ac:spMkLst>
        </pc:spChg>
      </pc:sldChg>
      <pc:sldChg chg="add del">
        <pc:chgData name="Arbour, Duncan" userId="f8c76c83-f09a-4702-8a60-e00215c8b89f" providerId="ADAL" clId="{846C3E24-5A9E-3744-9959-40C2AD777FAA}" dt="2024-08-26T06:05:10.527" v="252" actId="2696"/>
        <pc:sldMkLst>
          <pc:docMk/>
          <pc:sldMk cId="1799954480" sldId="2124817327"/>
        </pc:sldMkLst>
      </pc:sldChg>
      <pc:sldChg chg="add del">
        <pc:chgData name="Arbour, Duncan" userId="f8c76c83-f09a-4702-8a60-e00215c8b89f" providerId="ADAL" clId="{846C3E24-5A9E-3744-9959-40C2AD777FAA}" dt="2024-08-26T06:05:10.546" v="254" actId="2696"/>
        <pc:sldMkLst>
          <pc:docMk/>
          <pc:sldMk cId="1108093040" sldId="2124817328"/>
        </pc:sldMkLst>
      </pc:sldChg>
      <pc:sldChg chg="add del">
        <pc:chgData name="Arbour, Duncan" userId="f8c76c83-f09a-4702-8a60-e00215c8b89f" providerId="ADAL" clId="{846C3E24-5A9E-3744-9959-40C2AD777FAA}" dt="2024-08-26T06:05:10.542" v="253" actId="2696"/>
        <pc:sldMkLst>
          <pc:docMk/>
          <pc:sldMk cId="328287873" sldId="2124817329"/>
        </pc:sldMkLst>
      </pc:sldChg>
      <pc:sldChg chg="add del">
        <pc:chgData name="Arbour, Duncan" userId="f8c76c83-f09a-4702-8a60-e00215c8b89f" providerId="ADAL" clId="{846C3E24-5A9E-3744-9959-40C2AD777FAA}" dt="2024-08-26T06:05:10.562" v="255" actId="2696"/>
        <pc:sldMkLst>
          <pc:docMk/>
          <pc:sldMk cId="1725553093" sldId="2124817330"/>
        </pc:sldMkLst>
      </pc:sldChg>
      <pc:sldChg chg="add del">
        <pc:chgData name="Arbour, Duncan" userId="f8c76c83-f09a-4702-8a60-e00215c8b89f" providerId="ADAL" clId="{846C3E24-5A9E-3744-9959-40C2AD777FAA}" dt="2024-08-26T06:05:10.581" v="256" actId="2696"/>
        <pc:sldMkLst>
          <pc:docMk/>
          <pc:sldMk cId="4231304685" sldId="2124817331"/>
        </pc:sldMkLst>
      </pc:sldChg>
      <pc:sldChg chg="addSp delSp modSp new mod modClrScheme chgLayout modNotesTx">
        <pc:chgData name="Arbour, Duncan" userId="f8c76c83-f09a-4702-8a60-e00215c8b89f" providerId="ADAL" clId="{846C3E24-5A9E-3744-9959-40C2AD777FAA}" dt="2024-08-26T06:05:27.899" v="257" actId="20577"/>
        <pc:sldMkLst>
          <pc:docMk/>
          <pc:sldMk cId="4009545171" sldId="2124817332"/>
        </pc:sldMkLst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2" creationId="{5DD70445-FEBE-9218-386A-C1E7D8D6F1F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3" creationId="{78080EC2-EB38-9268-BD78-431EF5147FDD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4" creationId="{2B401C5A-DDAE-B9D5-D06C-00F35895D5D7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5" creationId="{9B3AE270-BF14-0AE9-5A44-E54105B02493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6" creationId="{069A48B3-B132-E6C1-C749-6B9343A517A9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7" creationId="{CA5AB413-BC95-7995-1E7F-32DF3E15DF44}"/>
          </ac:spMkLst>
        </pc:spChg>
        <pc:spChg chg="add mod">
          <ac:chgData name="Arbour, Duncan" userId="f8c76c83-f09a-4702-8a60-e00215c8b89f" providerId="ADAL" clId="{846C3E24-5A9E-3744-9959-40C2AD777FAA}" dt="2024-08-26T05:56:42.409" v="54"/>
          <ac:spMkLst>
            <pc:docMk/>
            <pc:sldMk cId="4009545171" sldId="2124817332"/>
            <ac:spMk id="8" creationId="{0BCB2F6D-99BC-B941-B140-80B9FE6084E4}"/>
          </ac:spMkLst>
        </pc:spChg>
        <pc:spChg chg="add mod">
          <ac:chgData name="Arbour, Duncan" userId="f8c76c83-f09a-4702-8a60-e00215c8b89f" providerId="ADAL" clId="{846C3E24-5A9E-3744-9959-40C2AD777FAA}" dt="2024-08-26T05:56:42.426" v="55"/>
          <ac:spMkLst>
            <pc:docMk/>
            <pc:sldMk cId="4009545171" sldId="2124817332"/>
            <ac:spMk id="9" creationId="{8D98AFA7-D1A4-536E-1BA7-A91416484302}"/>
          </ac:spMkLst>
        </pc:spChg>
        <pc:spChg chg="add mod">
          <ac:chgData name="Arbour, Duncan" userId="f8c76c83-f09a-4702-8a60-e00215c8b89f" providerId="ADAL" clId="{846C3E24-5A9E-3744-9959-40C2AD777FAA}" dt="2024-08-26T05:57:28.020" v="89"/>
          <ac:spMkLst>
            <pc:docMk/>
            <pc:sldMk cId="4009545171" sldId="2124817332"/>
            <ac:spMk id="10" creationId="{A0FA270B-C971-EF53-6C4C-B54677EC7B09}"/>
          </ac:spMkLst>
        </pc:spChg>
        <pc:spChg chg="add mod">
          <ac:chgData name="Arbour, Duncan" userId="f8c76c83-f09a-4702-8a60-e00215c8b89f" providerId="ADAL" clId="{846C3E24-5A9E-3744-9959-40C2AD777FAA}" dt="2024-08-26T06:04:08.323" v="189"/>
          <ac:spMkLst>
            <pc:docMk/>
            <pc:sldMk cId="4009545171" sldId="2124817332"/>
            <ac:spMk id="11" creationId="{EFD3C2BA-DEAA-8458-FF7D-450E4DD28DC0}"/>
          </ac:spMkLst>
        </pc:spChg>
        <pc:spChg chg="add mod">
          <ac:chgData name="Arbour, Duncan" userId="f8c76c83-f09a-4702-8a60-e00215c8b89f" providerId="ADAL" clId="{846C3E24-5A9E-3744-9959-40C2AD777FAA}" dt="2024-08-26T06:04:37.807" v="232" actId="2711"/>
          <ac:spMkLst>
            <pc:docMk/>
            <pc:sldMk cId="4009545171" sldId="2124817332"/>
            <ac:spMk id="12" creationId="{352F6627-1E23-4EBA-E680-28D3051E282E}"/>
          </ac:spMkLst>
        </pc:spChg>
      </pc:sldChg>
      <pc:sldChg chg="add">
        <pc:chgData name="Arbour, Duncan" userId="f8c76c83-f09a-4702-8a60-e00215c8b89f" providerId="ADAL" clId="{846C3E24-5A9E-3744-9959-40C2AD777FAA}" dt="2024-08-26T06:05:34.415" v="258" actId="2890"/>
        <pc:sldMkLst>
          <pc:docMk/>
          <pc:sldMk cId="1832708570" sldId="2124817333"/>
        </pc:sldMkLst>
      </pc:sldChg>
      <pc:sldChg chg="add">
        <pc:chgData name="Arbour, Duncan" userId="f8c76c83-f09a-4702-8a60-e00215c8b89f" providerId="ADAL" clId="{846C3E24-5A9E-3744-9959-40C2AD777FAA}" dt="2024-08-26T06:05:35.747" v="259" actId="2890"/>
        <pc:sldMkLst>
          <pc:docMk/>
          <pc:sldMk cId="1005105253" sldId="2124817334"/>
        </pc:sldMkLst>
      </pc:sldChg>
      <pc:sldChg chg="add">
        <pc:chgData name="Arbour, Duncan" userId="f8c76c83-f09a-4702-8a60-e00215c8b89f" providerId="ADAL" clId="{846C3E24-5A9E-3744-9959-40C2AD777FAA}" dt="2024-08-26T06:05:36.359" v="260" actId="2890"/>
        <pc:sldMkLst>
          <pc:docMk/>
          <pc:sldMk cId="2237579686" sldId="2124817335"/>
        </pc:sldMkLst>
      </pc:sldChg>
      <pc:sldChg chg="add">
        <pc:chgData name="Arbour, Duncan" userId="f8c76c83-f09a-4702-8a60-e00215c8b89f" providerId="ADAL" clId="{846C3E24-5A9E-3744-9959-40C2AD777FAA}" dt="2024-08-26T06:05:36.978" v="261" actId="2890"/>
        <pc:sldMkLst>
          <pc:docMk/>
          <pc:sldMk cId="152920915" sldId="2124817336"/>
        </pc:sldMkLst>
      </pc:sldChg>
      <pc:sldChg chg="add del">
        <pc:chgData name="Arbour, Duncan" userId="f8c76c83-f09a-4702-8a60-e00215c8b89f" providerId="ADAL" clId="{846C3E24-5A9E-3744-9959-40C2AD777FAA}" dt="2024-08-26T06:52:57.202" v="263" actId="2696"/>
        <pc:sldMkLst>
          <pc:docMk/>
          <pc:sldMk cId="2791176710" sldId="2124817337"/>
        </pc:sldMkLst>
      </pc:sldChg>
      <pc:sldMasterChg chg="addSp delSp modSp new mod addSldLayout modSldLayout">
        <pc:chgData name="Arbour, Duncan" userId="f8c76c83-f09a-4702-8a60-e00215c8b89f" providerId="ADAL" clId="{846C3E24-5A9E-3744-9959-40C2AD777FAA}" dt="2024-08-26T05:56:23.607" v="51" actId="478"/>
        <pc:sldMasterMkLst>
          <pc:docMk/>
          <pc:sldMasterMk cId="3393914892" sldId="2147484723"/>
        </pc:sldMasterMkLst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2" creationId="{5FD2B58D-FFF6-B338-04FC-988AB81516AD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3" creationId="{842EAF3B-0A4A-7425-DECC-B2C1F68A6E24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4" creationId="{C8D9A39E-B331-BD40-6968-38F5DBCFDCCC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5" creationId="{7E9784FA-81DC-C41D-0B12-066CF12E1808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6" creationId="{4C8B3838-F704-B7EC-2D61-BFA0FC2A9AEA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7" creationId="{03ADD961-6B58-54AF-F53E-4F9BB3C17350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8" creationId="{78A1DC7B-6395-080A-35A9-AB848B19E241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9" creationId="{98DC7BF1-37C4-A2E8-2AA8-C76EC5704F64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0" creationId="{5120486E-C79E-28C3-CC5F-E6FC1BBD6662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1" creationId="{27496897-C5CB-D43F-AB12-27FF3311BE6C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2" creationId="{11752406-3D87-2B08-78DC-58C78C29F035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3" creationId="{D03138B0-5DDB-7985-9110-60D90980476F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4" creationId="{5A735AB8-73E3-1894-A131-68F4798863CD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5" creationId="{A4A9C0F0-BB51-2DB2-B61E-E30CA109D3D2}"/>
          </ac:spMkLst>
        </pc:spChg>
        <pc:spChg chg="add mod">
          <ac:chgData name="Arbour, Duncan" userId="f8c76c83-f09a-4702-8a60-e00215c8b89f" providerId="ADAL" clId="{846C3E24-5A9E-3744-9959-40C2AD777FAA}" dt="2024-08-26T05:53:53.579" v="33" actId="20577"/>
          <ac:spMkLst>
            <pc:docMk/>
            <pc:sldMasterMk cId="3393914892" sldId="2147484723"/>
            <ac:spMk id="16" creationId="{2F954DCB-1106-25E6-361B-F6E3B512A771}"/>
          </ac:spMkLst>
        </pc:spChg>
        <pc:spChg chg="add mod">
          <ac:chgData name="Arbour, Duncan" userId="f8c76c83-f09a-4702-8a60-e00215c8b89f" providerId="ADAL" clId="{846C3E24-5A9E-3744-9959-40C2AD777FAA}" dt="2024-08-26T05:53:57.735" v="35" actId="20577"/>
          <ac:spMkLst>
            <pc:docMk/>
            <pc:sldMasterMk cId="3393914892" sldId="2147484723"/>
            <ac:spMk id="17" creationId="{C52D32B3-A263-C529-7B19-624B34B03D3E}"/>
          </ac:spMkLst>
        </pc:spChg>
        <pc:spChg chg="add mod">
          <ac:chgData name="Arbour, Duncan" userId="f8c76c83-f09a-4702-8a60-e00215c8b89f" providerId="ADAL" clId="{846C3E24-5A9E-3744-9959-40C2AD777FAA}" dt="2024-08-26T05:54:02.022" v="37" actId="20577"/>
          <ac:spMkLst>
            <pc:docMk/>
            <pc:sldMasterMk cId="3393914892" sldId="2147484723"/>
            <ac:spMk id="18" creationId="{C42E947D-A4FC-6E26-2127-B9EF76EE12EA}"/>
          </ac:spMkLst>
        </pc:spChg>
        <pc:spChg chg="add mod">
          <ac:chgData name="Arbour, Duncan" userId="f8c76c83-f09a-4702-8a60-e00215c8b89f" providerId="ADAL" clId="{846C3E24-5A9E-3744-9959-40C2AD777FAA}" dt="2024-08-26T05:54:22.587" v="38" actId="692"/>
          <ac:spMkLst>
            <pc:docMk/>
            <pc:sldMasterMk cId="3393914892" sldId="2147484723"/>
            <ac:spMk id="19" creationId="{45A8D24F-657F-C926-2FC1-3C19158F02B7}"/>
          </ac:spMkLst>
        </pc:spChg>
        <pc:spChg chg="add mod">
          <ac:chgData name="Arbour, Duncan" userId="f8c76c83-f09a-4702-8a60-e00215c8b89f" providerId="ADAL" clId="{846C3E24-5A9E-3744-9959-40C2AD777FAA}" dt="2024-08-26T05:54:57.881" v="47" actId="692"/>
          <ac:spMkLst>
            <pc:docMk/>
            <pc:sldMasterMk cId="3393914892" sldId="2147484723"/>
            <ac:spMk id="20" creationId="{951F48FB-5D7B-5778-19E5-A0DC873B2DE1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1" creationId="{91712627-5679-6010-88DC-D5421DD965C4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2" creationId="{5B21A617-8643-1A2F-1A66-6C0DDFECA257}"/>
          </ac:spMkLst>
        </pc:spChg>
        <pc:spChg chg="add mod">
          <ac:chgData name="Arbour, Duncan" userId="f8c76c83-f09a-4702-8a60-e00215c8b89f" providerId="ADAL" clId="{846C3E24-5A9E-3744-9959-40C2AD777FAA}" dt="2024-08-26T05:54:55.980" v="46" actId="692"/>
          <ac:spMkLst>
            <pc:docMk/>
            <pc:sldMasterMk cId="3393914892" sldId="2147484723"/>
            <ac:spMk id="23" creationId="{09E45181-3956-82E7-7321-3F06B19C74CC}"/>
          </ac:spMkLst>
        </pc:spChg>
        <pc:spChg chg="add mod">
          <ac:chgData name="Arbour, Duncan" userId="f8c76c83-f09a-4702-8a60-e00215c8b89f" providerId="ADAL" clId="{846C3E24-5A9E-3744-9959-40C2AD777FAA}" dt="2024-08-26T05:54:52.782" v="45" actId="692"/>
          <ac:spMkLst>
            <pc:docMk/>
            <pc:sldMasterMk cId="3393914892" sldId="2147484723"/>
            <ac:spMk id="24" creationId="{D7421B1D-2D97-06CE-BA34-CC4F2B9B41B3}"/>
          </ac:spMkLst>
        </pc:spChg>
        <pc:sldLayoutChg chg="delSp mod">
          <pc:chgData name="Arbour, Duncan" userId="f8c76c83-f09a-4702-8a60-e00215c8b89f" providerId="ADAL" clId="{846C3E24-5A9E-3744-9959-40C2AD777FAA}" dt="2024-08-26T05:56:23.607" v="51" actId="478"/>
          <pc:sldLayoutMkLst>
            <pc:docMk/>
            <pc:sldMasterMk cId="3393914892" sldId="2147484723"/>
            <pc:sldLayoutMk cId="3124469745" sldId="2147483648"/>
          </pc:sldLayoutMkLst>
          <pc:spChg chg="del">
            <ac:chgData name="Arbour, Duncan" userId="f8c76c83-f09a-4702-8a60-e00215c8b89f" providerId="ADAL" clId="{846C3E24-5A9E-3744-9959-40C2AD777FAA}" dt="2024-08-26T05:56:23.607" v="51" actId="478"/>
            <ac:spMkLst>
              <pc:docMk/>
              <pc:sldMasterMk cId="3393914892" sldId="2147484723"/>
              <pc:sldLayoutMk cId="3124469745" sldId="2147483648"/>
              <ac:spMk id="2" creationId="{609AAB25-F8C2-A9F9-872A-1C97F4828B95}"/>
            </ac:spMkLst>
          </pc:spChg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549525243" sldId="2147484724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19547310" sldId="2147484725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937844546" sldId="2147484726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330810166" sldId="2147484727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842325583" sldId="2147484728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3465669" sldId="2147484729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824179414" sldId="2147484730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959793" sldId="2147484731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90292925" sldId="2147484732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777934966" sldId="2147484733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979286245" sldId="2147484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3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091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19542</TotalTime>
  <Words>35</Words>
  <Application>Microsoft Macintosh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2024-08-26T06:52:59Z</dcterms:modified>
  <cp:category/>
</cp:coreProperties>
</file>