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notesMasterIdLst>
    <p:notesMasterId r:id="rId11"/>
  </p:notesMasterIdLst>
  <p:sldIdLst>
    <p:sldId id="315" r:id="rId5"/>
    <p:sldId id="2147483169" r:id="rId6"/>
    <p:sldId id="2147483170" r:id="rId7"/>
    <p:sldId id="2147483171" r:id="rId8"/>
    <p:sldId id="2147483172" r:id="rId9"/>
    <p:sldId id="2147483173" r:id="rId10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857B"/>
    <a:srgbClr val="6C1D45"/>
    <a:srgbClr val="B74271"/>
    <a:srgbClr val="6F7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0"/>
    <p:restoredTop sz="63082"/>
  </p:normalViewPr>
  <p:slideViewPr>
    <p:cSldViewPr snapToGrid="0">
      <p:cViewPr varScale="1">
        <p:scale>
          <a:sx n="85" d="100"/>
          <a:sy n="85" d="100"/>
        </p:scale>
        <p:origin x="3256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01A202F9-1CD2-EF44-A237-36AF8212CAD7}"/>
    <pc:docChg chg="addSld delSld modSld modMainMaster">
      <pc:chgData name="Arbour, Duncan" userId="f8c76c83-f09a-4702-8a60-e00215c8b89f" providerId="ADAL" clId="{01A202F9-1CD2-EF44-A237-36AF8212CAD7}" dt="2025-08-05T08:42:40.785" v="51" actId="2890"/>
      <pc:docMkLst>
        <pc:docMk/>
      </pc:docMkLst>
      <pc:sldChg chg="modSp mod">
        <pc:chgData name="Arbour, Duncan" userId="f8c76c83-f09a-4702-8a60-e00215c8b89f" providerId="ADAL" clId="{01A202F9-1CD2-EF44-A237-36AF8212CAD7}" dt="2025-08-05T08:41:53.379" v="0" actId="255"/>
        <pc:sldMkLst>
          <pc:docMk/>
          <pc:sldMk cId="483433247" sldId="2147483169"/>
        </pc:sldMkLst>
        <pc:spChg chg="mod">
          <ac:chgData name="Arbour, Duncan" userId="f8c76c83-f09a-4702-8a60-e00215c8b89f" providerId="ADAL" clId="{01A202F9-1CD2-EF44-A237-36AF8212CAD7}" dt="2025-08-05T08:41:53.379" v="0" actId="255"/>
          <ac:spMkLst>
            <pc:docMk/>
            <pc:sldMk cId="483433247" sldId="2147483169"/>
            <ac:spMk id="3" creationId="{E5235AA4-E97D-2D76-55C0-6AACD6E41785}"/>
          </ac:spMkLst>
        </pc:spChg>
      </pc:sldChg>
      <pc:sldChg chg="del">
        <pc:chgData name="Arbour, Duncan" userId="f8c76c83-f09a-4702-8a60-e00215c8b89f" providerId="ADAL" clId="{01A202F9-1CD2-EF44-A237-36AF8212CAD7}" dt="2025-08-05T08:41:57.710" v="1" actId="2696"/>
        <pc:sldMkLst>
          <pc:docMk/>
          <pc:sldMk cId="443663591" sldId="2147483170"/>
        </pc:sldMkLst>
      </pc:sldChg>
      <pc:sldChg chg="add">
        <pc:chgData name="Arbour, Duncan" userId="f8c76c83-f09a-4702-8a60-e00215c8b89f" providerId="ADAL" clId="{01A202F9-1CD2-EF44-A237-36AF8212CAD7}" dt="2025-08-05T08:42:34.446" v="33" actId="2890"/>
        <pc:sldMkLst>
          <pc:docMk/>
          <pc:sldMk cId="1436587443" sldId="2147483170"/>
        </pc:sldMkLst>
      </pc:sldChg>
      <pc:sldChg chg="del">
        <pc:chgData name="Arbour, Duncan" userId="f8c76c83-f09a-4702-8a60-e00215c8b89f" providerId="ADAL" clId="{01A202F9-1CD2-EF44-A237-36AF8212CAD7}" dt="2025-08-05T08:41:57.720" v="6" actId="2696"/>
        <pc:sldMkLst>
          <pc:docMk/>
          <pc:sldMk cId="239850567" sldId="2147483171"/>
        </pc:sldMkLst>
      </pc:sldChg>
      <pc:sldChg chg="add">
        <pc:chgData name="Arbour, Duncan" userId="f8c76c83-f09a-4702-8a60-e00215c8b89f" providerId="ADAL" clId="{01A202F9-1CD2-EF44-A237-36AF8212CAD7}" dt="2025-08-05T08:42:35.301" v="34" actId="2890"/>
        <pc:sldMkLst>
          <pc:docMk/>
          <pc:sldMk cId="3847950072" sldId="2147483171"/>
        </pc:sldMkLst>
      </pc:sldChg>
      <pc:sldChg chg="add">
        <pc:chgData name="Arbour, Duncan" userId="f8c76c83-f09a-4702-8a60-e00215c8b89f" providerId="ADAL" clId="{01A202F9-1CD2-EF44-A237-36AF8212CAD7}" dt="2025-08-05T08:42:35.659" v="35" actId="2890"/>
        <pc:sldMkLst>
          <pc:docMk/>
          <pc:sldMk cId="1189973374" sldId="2147483172"/>
        </pc:sldMkLst>
      </pc:sldChg>
      <pc:sldChg chg="del">
        <pc:chgData name="Arbour, Duncan" userId="f8c76c83-f09a-4702-8a60-e00215c8b89f" providerId="ADAL" clId="{01A202F9-1CD2-EF44-A237-36AF8212CAD7}" dt="2025-08-05T08:41:57.733" v="18" actId="2696"/>
        <pc:sldMkLst>
          <pc:docMk/>
          <pc:sldMk cId="2742716956" sldId="2147483172"/>
        </pc:sldMkLst>
      </pc:sldChg>
      <pc:sldChg chg="add">
        <pc:chgData name="Arbour, Duncan" userId="f8c76c83-f09a-4702-8a60-e00215c8b89f" providerId="ADAL" clId="{01A202F9-1CD2-EF44-A237-36AF8212CAD7}" dt="2025-08-05T08:42:36.001" v="36" actId="2890"/>
        <pc:sldMkLst>
          <pc:docMk/>
          <pc:sldMk cId="835620297" sldId="2147483173"/>
        </pc:sldMkLst>
      </pc:sldChg>
      <pc:sldChg chg="del">
        <pc:chgData name="Arbour, Duncan" userId="f8c76c83-f09a-4702-8a60-e00215c8b89f" providerId="ADAL" clId="{01A202F9-1CD2-EF44-A237-36AF8212CAD7}" dt="2025-08-05T08:41:57.711" v="2" actId="2696"/>
        <pc:sldMkLst>
          <pc:docMk/>
          <pc:sldMk cId="3619232156" sldId="2147483173"/>
        </pc:sldMkLst>
      </pc:sldChg>
      <pc:sldChg chg="del">
        <pc:chgData name="Arbour, Duncan" userId="f8c76c83-f09a-4702-8a60-e00215c8b89f" providerId="ADAL" clId="{01A202F9-1CD2-EF44-A237-36AF8212CAD7}" dt="2025-08-05T08:41:57.721" v="7" actId="2696"/>
        <pc:sldMkLst>
          <pc:docMk/>
          <pc:sldMk cId="1711219098" sldId="2147483174"/>
        </pc:sldMkLst>
      </pc:sldChg>
      <pc:sldChg chg="add">
        <pc:chgData name="Arbour, Duncan" userId="f8c76c83-f09a-4702-8a60-e00215c8b89f" providerId="ADAL" clId="{01A202F9-1CD2-EF44-A237-36AF8212CAD7}" dt="2025-08-05T08:42:36.325" v="37" actId="2890"/>
        <pc:sldMkLst>
          <pc:docMk/>
          <pc:sldMk cId="2412896933" sldId="2147483174"/>
        </pc:sldMkLst>
      </pc:sldChg>
      <pc:sldChg chg="del">
        <pc:chgData name="Arbour, Duncan" userId="f8c76c83-f09a-4702-8a60-e00215c8b89f" providerId="ADAL" clId="{01A202F9-1CD2-EF44-A237-36AF8212CAD7}" dt="2025-08-05T08:41:57.712" v="4" actId="2696"/>
        <pc:sldMkLst>
          <pc:docMk/>
          <pc:sldMk cId="2100655239" sldId="2147483175"/>
        </pc:sldMkLst>
      </pc:sldChg>
      <pc:sldChg chg="add">
        <pc:chgData name="Arbour, Duncan" userId="f8c76c83-f09a-4702-8a60-e00215c8b89f" providerId="ADAL" clId="{01A202F9-1CD2-EF44-A237-36AF8212CAD7}" dt="2025-08-05T08:42:36.646" v="38" actId="2890"/>
        <pc:sldMkLst>
          <pc:docMk/>
          <pc:sldMk cId="3114906504" sldId="2147483175"/>
        </pc:sldMkLst>
      </pc:sldChg>
      <pc:sldChg chg="add">
        <pc:chgData name="Arbour, Duncan" userId="f8c76c83-f09a-4702-8a60-e00215c8b89f" providerId="ADAL" clId="{01A202F9-1CD2-EF44-A237-36AF8212CAD7}" dt="2025-08-05T08:42:36.966" v="39" actId="2890"/>
        <pc:sldMkLst>
          <pc:docMk/>
          <pc:sldMk cId="3038220612" sldId="2147483176"/>
        </pc:sldMkLst>
      </pc:sldChg>
      <pc:sldChg chg="del">
        <pc:chgData name="Arbour, Duncan" userId="f8c76c83-f09a-4702-8a60-e00215c8b89f" providerId="ADAL" clId="{01A202F9-1CD2-EF44-A237-36AF8212CAD7}" dt="2025-08-05T08:41:57.722" v="8" actId="2696"/>
        <pc:sldMkLst>
          <pc:docMk/>
          <pc:sldMk cId="3219010876" sldId="2147483176"/>
        </pc:sldMkLst>
      </pc:sldChg>
      <pc:sldChg chg="add">
        <pc:chgData name="Arbour, Duncan" userId="f8c76c83-f09a-4702-8a60-e00215c8b89f" providerId="ADAL" clId="{01A202F9-1CD2-EF44-A237-36AF8212CAD7}" dt="2025-08-05T08:42:37.241" v="40" actId="2890"/>
        <pc:sldMkLst>
          <pc:docMk/>
          <pc:sldMk cId="1055048221" sldId="2147483177"/>
        </pc:sldMkLst>
      </pc:sldChg>
      <pc:sldChg chg="del">
        <pc:chgData name="Arbour, Duncan" userId="f8c76c83-f09a-4702-8a60-e00215c8b89f" providerId="ADAL" clId="{01A202F9-1CD2-EF44-A237-36AF8212CAD7}" dt="2025-08-05T08:41:57.713" v="5" actId="2696"/>
        <pc:sldMkLst>
          <pc:docMk/>
          <pc:sldMk cId="2676078109" sldId="2147483177"/>
        </pc:sldMkLst>
      </pc:sldChg>
      <pc:sldChg chg="add">
        <pc:chgData name="Arbour, Duncan" userId="f8c76c83-f09a-4702-8a60-e00215c8b89f" providerId="ADAL" clId="{01A202F9-1CD2-EF44-A237-36AF8212CAD7}" dt="2025-08-05T08:42:37.499" v="41" actId="2890"/>
        <pc:sldMkLst>
          <pc:docMk/>
          <pc:sldMk cId="1832590250" sldId="2147483178"/>
        </pc:sldMkLst>
      </pc:sldChg>
      <pc:sldChg chg="del">
        <pc:chgData name="Arbour, Duncan" userId="f8c76c83-f09a-4702-8a60-e00215c8b89f" providerId="ADAL" clId="{01A202F9-1CD2-EF44-A237-36AF8212CAD7}" dt="2025-08-05T08:41:57.727" v="16" actId="2696"/>
        <pc:sldMkLst>
          <pc:docMk/>
          <pc:sldMk cId="3741155885" sldId="2147483178"/>
        </pc:sldMkLst>
      </pc:sldChg>
      <pc:sldChg chg="add">
        <pc:chgData name="Arbour, Duncan" userId="f8c76c83-f09a-4702-8a60-e00215c8b89f" providerId="ADAL" clId="{01A202F9-1CD2-EF44-A237-36AF8212CAD7}" dt="2025-08-05T08:42:37.764" v="42" actId="2890"/>
        <pc:sldMkLst>
          <pc:docMk/>
          <pc:sldMk cId="257704142" sldId="2147483179"/>
        </pc:sldMkLst>
      </pc:sldChg>
      <pc:sldChg chg="del">
        <pc:chgData name="Arbour, Duncan" userId="f8c76c83-f09a-4702-8a60-e00215c8b89f" providerId="ADAL" clId="{01A202F9-1CD2-EF44-A237-36AF8212CAD7}" dt="2025-08-05T08:41:57.726" v="15" actId="2696"/>
        <pc:sldMkLst>
          <pc:docMk/>
          <pc:sldMk cId="2657862173" sldId="2147483179"/>
        </pc:sldMkLst>
      </pc:sldChg>
      <pc:sldChg chg="del">
        <pc:chgData name="Arbour, Duncan" userId="f8c76c83-f09a-4702-8a60-e00215c8b89f" providerId="ADAL" clId="{01A202F9-1CD2-EF44-A237-36AF8212CAD7}" dt="2025-08-05T08:41:57.740" v="19" actId="2696"/>
        <pc:sldMkLst>
          <pc:docMk/>
          <pc:sldMk cId="1563336542" sldId="2147483180"/>
        </pc:sldMkLst>
      </pc:sldChg>
      <pc:sldChg chg="add">
        <pc:chgData name="Arbour, Duncan" userId="f8c76c83-f09a-4702-8a60-e00215c8b89f" providerId="ADAL" clId="{01A202F9-1CD2-EF44-A237-36AF8212CAD7}" dt="2025-08-05T08:42:37.998" v="43" actId="2890"/>
        <pc:sldMkLst>
          <pc:docMk/>
          <pc:sldMk cId="2259719990" sldId="2147483180"/>
        </pc:sldMkLst>
      </pc:sldChg>
      <pc:sldChg chg="del">
        <pc:chgData name="Arbour, Duncan" userId="f8c76c83-f09a-4702-8a60-e00215c8b89f" providerId="ADAL" clId="{01A202F9-1CD2-EF44-A237-36AF8212CAD7}" dt="2025-08-05T08:41:57.723" v="10" actId="2696"/>
        <pc:sldMkLst>
          <pc:docMk/>
          <pc:sldMk cId="730834240" sldId="2147483181"/>
        </pc:sldMkLst>
      </pc:sldChg>
      <pc:sldChg chg="add">
        <pc:chgData name="Arbour, Duncan" userId="f8c76c83-f09a-4702-8a60-e00215c8b89f" providerId="ADAL" clId="{01A202F9-1CD2-EF44-A237-36AF8212CAD7}" dt="2025-08-05T08:42:38.246" v="44" actId="2890"/>
        <pc:sldMkLst>
          <pc:docMk/>
          <pc:sldMk cId="4108992144" sldId="2147483181"/>
        </pc:sldMkLst>
      </pc:sldChg>
      <pc:sldChg chg="del">
        <pc:chgData name="Arbour, Duncan" userId="f8c76c83-f09a-4702-8a60-e00215c8b89f" providerId="ADAL" clId="{01A202F9-1CD2-EF44-A237-36AF8212CAD7}" dt="2025-08-05T08:41:57.725" v="13" actId="2696"/>
        <pc:sldMkLst>
          <pc:docMk/>
          <pc:sldMk cId="1523998889" sldId="2147483182"/>
        </pc:sldMkLst>
      </pc:sldChg>
      <pc:sldChg chg="add">
        <pc:chgData name="Arbour, Duncan" userId="f8c76c83-f09a-4702-8a60-e00215c8b89f" providerId="ADAL" clId="{01A202F9-1CD2-EF44-A237-36AF8212CAD7}" dt="2025-08-05T08:42:38.492" v="45" actId="2890"/>
        <pc:sldMkLst>
          <pc:docMk/>
          <pc:sldMk cId="3113380086" sldId="2147483182"/>
        </pc:sldMkLst>
      </pc:sldChg>
      <pc:sldChg chg="add">
        <pc:chgData name="Arbour, Duncan" userId="f8c76c83-f09a-4702-8a60-e00215c8b89f" providerId="ADAL" clId="{01A202F9-1CD2-EF44-A237-36AF8212CAD7}" dt="2025-08-05T08:42:38.774" v="46" actId="2890"/>
        <pc:sldMkLst>
          <pc:docMk/>
          <pc:sldMk cId="608651512" sldId="2147483183"/>
        </pc:sldMkLst>
      </pc:sldChg>
      <pc:sldChg chg="del">
        <pc:chgData name="Arbour, Duncan" userId="f8c76c83-f09a-4702-8a60-e00215c8b89f" providerId="ADAL" clId="{01A202F9-1CD2-EF44-A237-36AF8212CAD7}" dt="2025-08-05T08:41:57.722" v="9" actId="2696"/>
        <pc:sldMkLst>
          <pc:docMk/>
          <pc:sldMk cId="836792125" sldId="2147483183"/>
        </pc:sldMkLst>
      </pc:sldChg>
      <pc:sldChg chg="del">
        <pc:chgData name="Arbour, Duncan" userId="f8c76c83-f09a-4702-8a60-e00215c8b89f" providerId="ADAL" clId="{01A202F9-1CD2-EF44-A237-36AF8212CAD7}" dt="2025-08-05T08:41:57.726" v="14" actId="2696"/>
        <pc:sldMkLst>
          <pc:docMk/>
          <pc:sldMk cId="744378931" sldId="2147483184"/>
        </pc:sldMkLst>
      </pc:sldChg>
      <pc:sldChg chg="add">
        <pc:chgData name="Arbour, Duncan" userId="f8c76c83-f09a-4702-8a60-e00215c8b89f" providerId="ADAL" clId="{01A202F9-1CD2-EF44-A237-36AF8212CAD7}" dt="2025-08-05T08:42:39.094" v="47" actId="2890"/>
        <pc:sldMkLst>
          <pc:docMk/>
          <pc:sldMk cId="2804393850" sldId="2147483184"/>
        </pc:sldMkLst>
      </pc:sldChg>
      <pc:sldChg chg="del">
        <pc:chgData name="Arbour, Duncan" userId="f8c76c83-f09a-4702-8a60-e00215c8b89f" providerId="ADAL" clId="{01A202F9-1CD2-EF44-A237-36AF8212CAD7}" dt="2025-08-05T08:41:57.727" v="17" actId="2696"/>
        <pc:sldMkLst>
          <pc:docMk/>
          <pc:sldMk cId="3636042660" sldId="2147483185"/>
        </pc:sldMkLst>
      </pc:sldChg>
      <pc:sldChg chg="add">
        <pc:chgData name="Arbour, Duncan" userId="f8c76c83-f09a-4702-8a60-e00215c8b89f" providerId="ADAL" clId="{01A202F9-1CD2-EF44-A237-36AF8212CAD7}" dt="2025-08-05T08:42:39.507" v="48" actId="2890"/>
        <pc:sldMkLst>
          <pc:docMk/>
          <pc:sldMk cId="4123954860" sldId="2147483185"/>
        </pc:sldMkLst>
      </pc:sldChg>
      <pc:sldChg chg="add">
        <pc:chgData name="Arbour, Duncan" userId="f8c76c83-f09a-4702-8a60-e00215c8b89f" providerId="ADAL" clId="{01A202F9-1CD2-EF44-A237-36AF8212CAD7}" dt="2025-08-05T08:42:39.958" v="49" actId="2890"/>
        <pc:sldMkLst>
          <pc:docMk/>
          <pc:sldMk cId="1211407029" sldId="2147483186"/>
        </pc:sldMkLst>
      </pc:sldChg>
      <pc:sldChg chg="del">
        <pc:chgData name="Arbour, Duncan" userId="f8c76c83-f09a-4702-8a60-e00215c8b89f" providerId="ADAL" clId="{01A202F9-1CD2-EF44-A237-36AF8212CAD7}" dt="2025-08-05T08:41:57.724" v="11" actId="2696"/>
        <pc:sldMkLst>
          <pc:docMk/>
          <pc:sldMk cId="3059024873" sldId="2147483186"/>
        </pc:sldMkLst>
      </pc:sldChg>
      <pc:sldChg chg="add">
        <pc:chgData name="Arbour, Duncan" userId="f8c76c83-f09a-4702-8a60-e00215c8b89f" providerId="ADAL" clId="{01A202F9-1CD2-EF44-A237-36AF8212CAD7}" dt="2025-08-05T08:42:40.363" v="50" actId="2890"/>
        <pc:sldMkLst>
          <pc:docMk/>
          <pc:sldMk cId="1061600919" sldId="2147483187"/>
        </pc:sldMkLst>
      </pc:sldChg>
      <pc:sldChg chg="del">
        <pc:chgData name="Arbour, Duncan" userId="f8c76c83-f09a-4702-8a60-e00215c8b89f" providerId="ADAL" clId="{01A202F9-1CD2-EF44-A237-36AF8212CAD7}" dt="2025-08-05T08:41:57.712" v="3" actId="2696"/>
        <pc:sldMkLst>
          <pc:docMk/>
          <pc:sldMk cId="3919627737" sldId="2147483187"/>
        </pc:sldMkLst>
      </pc:sldChg>
      <pc:sldChg chg="del">
        <pc:chgData name="Arbour, Duncan" userId="f8c76c83-f09a-4702-8a60-e00215c8b89f" providerId="ADAL" clId="{01A202F9-1CD2-EF44-A237-36AF8212CAD7}" dt="2025-08-05T08:41:57.724" v="12" actId="2696"/>
        <pc:sldMkLst>
          <pc:docMk/>
          <pc:sldMk cId="779254163" sldId="2147483188"/>
        </pc:sldMkLst>
      </pc:sldChg>
      <pc:sldChg chg="add">
        <pc:chgData name="Arbour, Duncan" userId="f8c76c83-f09a-4702-8a60-e00215c8b89f" providerId="ADAL" clId="{01A202F9-1CD2-EF44-A237-36AF8212CAD7}" dt="2025-08-05T08:42:40.785" v="51" actId="2890"/>
        <pc:sldMkLst>
          <pc:docMk/>
          <pc:sldMk cId="3800781928" sldId="2147483188"/>
        </pc:sldMkLst>
      </pc:sldChg>
      <pc:sldMasterChg chg="modSldLayout">
        <pc:chgData name="Arbour, Duncan" userId="f8c76c83-f09a-4702-8a60-e00215c8b89f" providerId="ADAL" clId="{01A202F9-1CD2-EF44-A237-36AF8212CAD7}" dt="2025-08-05T08:42:22.288" v="32" actId="20577"/>
        <pc:sldMasterMkLst>
          <pc:docMk/>
          <pc:sldMasterMk cId="3807390464" sldId="2147483672"/>
        </pc:sldMasterMkLst>
        <pc:sldLayoutChg chg="modSp mod">
          <pc:chgData name="Arbour, Duncan" userId="f8c76c83-f09a-4702-8a60-e00215c8b89f" providerId="ADAL" clId="{01A202F9-1CD2-EF44-A237-36AF8212CAD7}" dt="2025-08-05T08:42:22.288" v="32" actId="20577"/>
          <pc:sldLayoutMkLst>
            <pc:docMk/>
            <pc:sldMasterMk cId="3807390464" sldId="2147483672"/>
            <pc:sldLayoutMk cId="2505493967" sldId="2147483683"/>
          </pc:sldLayoutMkLst>
          <pc:spChg chg="mod">
            <ac:chgData name="Arbour, Duncan" userId="f8c76c83-f09a-4702-8a60-e00215c8b89f" providerId="ADAL" clId="{01A202F9-1CD2-EF44-A237-36AF8212CAD7}" dt="2025-08-05T08:42:22.288" v="32" actId="20577"/>
            <ac:spMkLst>
              <pc:docMk/>
              <pc:sldMasterMk cId="3807390464" sldId="2147483672"/>
              <pc:sldLayoutMk cId="2505493967" sldId="2147483683"/>
              <ac:spMk id="40" creationId="{CA2BA629-9462-B268-21C4-7AA99E854BC8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10AFFB-0885-5042-955A-EBE8D4F3127F}" type="datetimeFigureOut">
              <a:rPr lang="en-US" smtClean="0"/>
              <a:t>8/22/25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5CCE5C-5311-ED45-B0B2-54F811953D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153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head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A7A27-E189-7ADA-EFF2-E3978AE8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2" name="Freeform 21">
            <a:extLst>
              <a:ext uri="{FF2B5EF4-FFF2-40B4-BE49-F238E27FC236}">
                <a16:creationId xmlns:a16="http://schemas.microsoft.com/office/drawing/2014/main" id="{462DFCE3-2D74-2A09-04F6-6EE984F6BA50}"/>
              </a:ext>
            </a:extLst>
          </p:cNvPr>
          <p:cNvSpPr/>
          <p:nvPr userDrawn="1"/>
        </p:nvSpPr>
        <p:spPr>
          <a:xfrm>
            <a:off x="9171682" y="1104900"/>
            <a:ext cx="2287" cy="11326"/>
          </a:xfrm>
          <a:custGeom>
            <a:avLst/>
            <a:gdLst>
              <a:gd name="connsiteX0" fmla="*/ 0 w 2287"/>
              <a:gd name="connsiteY0" fmla="*/ 0 h 11326"/>
              <a:gd name="connsiteX1" fmla="*/ 2287 w 2287"/>
              <a:gd name="connsiteY1" fmla="*/ 0 h 11326"/>
              <a:gd name="connsiteX2" fmla="*/ 2287 w 2287"/>
              <a:gd name="connsiteY2" fmla="*/ 11326 h 11326"/>
              <a:gd name="connsiteX3" fmla="*/ 0 w 2287"/>
              <a:gd name="connsiteY3" fmla="*/ 0 h 11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87" h="11326">
                <a:moveTo>
                  <a:pt x="0" y="0"/>
                </a:moveTo>
                <a:lnTo>
                  <a:pt x="2287" y="0"/>
                </a:lnTo>
                <a:lnTo>
                  <a:pt x="2287" y="11326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BFEA6B0-8001-3A78-3E1D-76E1762EE03E}"/>
              </a:ext>
            </a:extLst>
          </p:cNvPr>
          <p:cNvSpPr txBox="1"/>
          <p:nvPr userDrawn="1"/>
        </p:nvSpPr>
        <p:spPr>
          <a:xfrm>
            <a:off x="8587819" y="4760537"/>
            <a:ext cx="3790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E1E78E3-F02B-254B-8C40-179D185D5A49}" type="slidenum">
              <a:rPr lang="en-US" sz="800" smtClean="0">
                <a:solidFill>
                  <a:schemeClr val="tx2"/>
                </a:solidFill>
              </a:rPr>
              <a:t>‹#›</a:t>
            </a:fld>
            <a:endParaRPr lang="en-US" sz="800">
              <a:solidFill>
                <a:schemeClr val="tx2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2BA629-9462-B268-21C4-7AA99E854BC8}"/>
              </a:ext>
            </a:extLst>
          </p:cNvPr>
          <p:cNvSpPr txBox="1"/>
          <p:nvPr userDrawn="1"/>
        </p:nvSpPr>
        <p:spPr>
          <a:xfrm>
            <a:off x="261985" y="4759165"/>
            <a:ext cx="611917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" dirty="0">
                <a:solidFill>
                  <a:schemeClr val="tx2"/>
                </a:solidFill>
              </a:rPr>
              <a:t>SYNEOS HEALTH: ACCELERATED INSIGHT – SLIDES DEVELOPED VIA KINETIC AUTOMATED DESK RESEARCH AGENT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157A5A4-730E-CA88-C25D-B9EE0E1D4C42}"/>
              </a:ext>
            </a:extLst>
          </p:cNvPr>
          <p:cNvSpPr txBox="1"/>
          <p:nvPr userDrawn="1"/>
        </p:nvSpPr>
        <p:spPr>
          <a:xfrm>
            <a:off x="6381161" y="4759165"/>
            <a:ext cx="220665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>
                <a:solidFill>
                  <a:schemeClr val="tx2"/>
                </a:solidFill>
              </a:rPr>
              <a:t>CONFIDENTIAL. AUTHORIZED USE ONLY.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FF0667F4-7777-D72C-BC88-BF155FC0766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57199" y="1234911"/>
            <a:ext cx="8225023" cy="32894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4BEB2E-CD51-5A7F-DB44-A532B2DE82A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7200" y="779187"/>
            <a:ext cx="8225022" cy="249238"/>
          </a:xfrm>
        </p:spPr>
        <p:txBody>
          <a:bodyPr/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subhead style</a:t>
            </a: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40714BC3-F17C-3F25-19A2-7E35D8197ED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"/>
            <a:ext cx="9144000" cy="338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493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no phot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80691881-62BF-A4A1-D235-B066EC5EC0F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146679" y="4521622"/>
            <a:ext cx="3200400" cy="176796"/>
          </a:xfrm>
        </p:spPr>
        <p:txBody>
          <a:bodyPr/>
          <a:lstStyle>
            <a:lvl1pPr marL="0" indent="0">
              <a:buNone/>
              <a:defRPr sz="999">
                <a:solidFill>
                  <a:schemeClr val="tx1"/>
                </a:solidFill>
              </a:defRPr>
            </a:lvl1pPr>
            <a:lvl2pPr>
              <a:defRPr sz="999">
                <a:solidFill>
                  <a:schemeClr val="tx1"/>
                </a:solidFill>
              </a:defRPr>
            </a:lvl2pPr>
            <a:lvl3pPr>
              <a:defRPr sz="999">
                <a:solidFill>
                  <a:schemeClr val="tx1"/>
                </a:solidFill>
              </a:defRPr>
            </a:lvl3pPr>
            <a:lvl4pPr>
              <a:defRPr sz="999">
                <a:solidFill>
                  <a:schemeClr val="tx1"/>
                </a:solidFill>
              </a:defRPr>
            </a:lvl4pPr>
            <a:lvl5pPr>
              <a:defRPr sz="9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4" name="Picture 3" descr="A logo with orange letters and a moon&#10;&#10;AI-generated content may be incorrect.">
            <a:extLst>
              <a:ext uri="{FF2B5EF4-FFF2-40B4-BE49-F238E27FC236}">
                <a16:creationId xmlns:a16="http://schemas.microsoft.com/office/drawing/2014/main" id="{4478B759-9749-185B-1189-75C2452715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01217" y="442103"/>
            <a:ext cx="1476793" cy="72237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D1A29BA-6ABB-88D6-3195-0BF8AECA5D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46680" y="2241970"/>
            <a:ext cx="4540121" cy="664321"/>
          </a:xfrm>
        </p:spPr>
        <p:txBody>
          <a:bodyPr anchor="b"/>
          <a:lstStyle>
            <a:lvl1pPr algn="l">
              <a:defRPr sz="1799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AA5C475F-1B46-B467-24A8-9F4F1FBCD0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46680" y="2906293"/>
            <a:ext cx="4540121" cy="43652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399">
                <a:solidFill>
                  <a:schemeClr val="tx1"/>
                </a:solidFill>
              </a:defRPr>
            </a:lvl1pPr>
            <a:lvl2pPr marL="342583" indent="0" algn="ctr">
              <a:buNone/>
              <a:defRPr sz="1499"/>
            </a:lvl2pPr>
            <a:lvl3pPr marL="685166" indent="0" algn="ctr">
              <a:buNone/>
              <a:defRPr sz="1349"/>
            </a:lvl3pPr>
            <a:lvl4pPr marL="1027748" indent="0" algn="ctr">
              <a:buNone/>
              <a:defRPr sz="1199"/>
            </a:lvl4pPr>
            <a:lvl5pPr marL="1370331" indent="0" algn="ctr">
              <a:buNone/>
              <a:defRPr sz="1199"/>
            </a:lvl5pPr>
            <a:lvl6pPr marL="1712914" indent="0" algn="ctr">
              <a:buNone/>
              <a:defRPr sz="1199"/>
            </a:lvl6pPr>
            <a:lvl7pPr marL="2055497" indent="0" algn="ctr">
              <a:buNone/>
              <a:defRPr sz="1199"/>
            </a:lvl7pPr>
            <a:lvl8pPr marL="2398080" indent="0" algn="ctr">
              <a:buNone/>
              <a:defRPr sz="1199"/>
            </a:lvl8pPr>
            <a:lvl9pPr marL="2740663" indent="0" algn="ctr">
              <a:buNone/>
              <a:defRPr sz="1199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14833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DCC923-7CB9-665B-A016-63DF1E283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79425"/>
            <a:ext cx="8229600" cy="27409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05EEC4-E38B-0F3A-D450-AABCF8164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32936"/>
            <a:ext cx="7886700" cy="32665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073904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accent3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1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2808" userDrawn="1">
          <p15:clr>
            <a:srgbClr val="F26B43"/>
          </p15:clr>
        </p15:guide>
        <p15:guide id="4" pos="2952" userDrawn="1">
          <p15:clr>
            <a:srgbClr val="F26B43"/>
          </p15:clr>
        </p15:guide>
        <p15:guide id="5" pos="3696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4584" userDrawn="1">
          <p15:clr>
            <a:srgbClr val="F26B43"/>
          </p15:clr>
        </p15:guide>
        <p15:guide id="8" pos="4728" userDrawn="1">
          <p15:clr>
            <a:srgbClr val="F26B43"/>
          </p15:clr>
        </p15:guide>
        <p15:guide id="9" pos="5472" userDrawn="1">
          <p15:clr>
            <a:srgbClr val="F26B43"/>
          </p15:clr>
        </p15:guide>
        <p15:guide id="10" pos="2064" userDrawn="1">
          <p15:clr>
            <a:srgbClr val="F26B43"/>
          </p15:clr>
        </p15:guide>
        <p15:guide id="11" pos="1920" userDrawn="1">
          <p15:clr>
            <a:srgbClr val="F26B43"/>
          </p15:clr>
        </p15:guide>
        <p15:guide id="12" pos="1176" userDrawn="1">
          <p15:clr>
            <a:srgbClr val="F26B43"/>
          </p15:clr>
        </p15:guide>
        <p15:guide id="13" pos="1032" userDrawn="1">
          <p15:clr>
            <a:srgbClr val="F26B43"/>
          </p15:clr>
        </p15:guide>
        <p15:guide id="14" pos="288" userDrawn="1">
          <p15:clr>
            <a:srgbClr val="F26B43"/>
          </p15:clr>
        </p15:guide>
        <p15:guide id="15" orient="horz" pos="302" userDrawn="1">
          <p15:clr>
            <a:srgbClr val="F26B43"/>
          </p15:clr>
        </p15:guide>
        <p15:guide id="16" orient="horz" pos="294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99F8A9A-F0DC-ED26-1B88-9D6C2835E0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>
            <a:defPPr>
              <a:defRPr lang="zxx" noProof="1"/>
            </a:defPPr>
          </a:lstStyle>
          <a:p>
            <a:r>
              <a:rPr lang="en-GB" noProof="1">
                <a:latin typeface="Aptos" panose="020B0004020202020204" pitchFamily="34" charset="0"/>
              </a:rPr>
              <a:t>title</a:t>
            </a:r>
            <a:endParaRPr lang="zxx" noProof="1">
              <a:latin typeface="Aptos" panose="020B0004020202020204" pitchFamily="34" charset="0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F601D229-8320-0BD0-7EB5-6BB22A16B4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defPPr>
              <a:defRPr lang="zxx" noProof="1"/>
            </a:defPPr>
          </a:lstStyle>
          <a:p>
            <a:r>
              <a:rPr lang="en-GB" noProof="1">
                <a:solidFill>
                  <a:schemeClr val="accent2"/>
                </a:solidFill>
                <a:latin typeface="Aptos" panose="020B0004020202020204" pitchFamily="34" charset="0"/>
              </a:rPr>
              <a:t>subtitle</a:t>
            </a:r>
            <a:endParaRPr lang="zxx" noProof="1">
              <a:solidFill>
                <a:schemeClr val="accent2"/>
              </a:solidFill>
              <a:latin typeface="Aptos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33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2AAA6-8360-09E2-6A04-17770F0DF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D11B-0856-7DD5-DB67-1C9690E4D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35AA4-E97D-2D76-55C0-6AACD6E4178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9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0910CE-B9C9-7B42-2557-3B989DEF99D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834332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2BB58-3815-E103-48FB-A9EADBB2E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7458-4A2F-D565-87F2-F1FFC52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6D3EE-C091-9929-72CA-0474E14B32A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9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9E707-97FB-420B-C317-74514B9D0A3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67756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36C19-EF5F-7A16-3D20-CE07E1771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C2687-E7C2-28AF-E907-04858421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78CA-4ADC-5E9A-FD80-8021CE855EB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9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3D27E2-1CC8-394A-08D3-E4619B62C0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359983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96CE3-6405-906C-4501-21A800E8C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12A9-D0BB-E61A-67FB-141214F39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2E356-4A80-8BC5-D4F9-B260BC4BFC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9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354482-E1DF-B1BC-1090-0BE5562CB97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869557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D4246-8F42-89FD-D129-1780A179D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CD87-ADFC-A693-58F7-02274C5C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16CD6-0C1C-9B2C-83AD-1B55ED9A626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900" dirty="0"/>
              <a:t>Bullets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9643E0-7E52-A262-244B-39F97C8202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79231079"/>
      </p:ext>
    </p:extLst>
  </p:cSld>
  <p:clrMapOvr>
    <a:masterClrMapping/>
  </p:clrMapOvr>
</p:sld>
</file>

<file path=ppt/theme/theme1.xml><?xml version="1.0" encoding="utf-8"?>
<a:theme xmlns:a="http://schemas.openxmlformats.org/drawingml/2006/main" name="syneos2025">
  <a:themeElements>
    <a:clrScheme name="Syneos2025">
      <a:dk1>
        <a:srgbClr val="FFFFFF"/>
      </a:dk1>
      <a:lt1>
        <a:srgbClr val="101820"/>
      </a:lt1>
      <a:dk2>
        <a:srgbClr val="FF671F"/>
      </a:dk2>
      <a:lt2>
        <a:srgbClr val="BFB8AF"/>
      </a:lt2>
      <a:accent1>
        <a:srgbClr val="EB3300"/>
      </a:accent1>
      <a:accent2>
        <a:srgbClr val="FF9E1B"/>
      </a:accent2>
      <a:accent3>
        <a:srgbClr val="6C1D45"/>
      </a:accent3>
      <a:accent4>
        <a:srgbClr val="F2C6CF"/>
      </a:accent4>
      <a:accent5>
        <a:srgbClr val="003C4C"/>
      </a:accent5>
      <a:accent6>
        <a:srgbClr val="DBE341"/>
      </a:accent6>
      <a:hlink>
        <a:srgbClr val="B74171"/>
      </a:hlink>
      <a:folHlink>
        <a:srgbClr val="007D7E"/>
      </a:folHlink>
    </a:clrScheme>
    <a:fontScheme name="Syneos 2024">
      <a:majorFont>
        <a:latin typeface="Kalinga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>
          <a:noFill/>
        </a:ln>
      </a:spPr>
      <a:bodyPr rtlCol="0" anchor="ctr"/>
      <a:lstStyle>
        <a:defPPr algn="ctr">
          <a:defRPr sz="14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2"/>
          </a:solidFill>
        </a:ln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eos2024" id="{1F12CB60-4958-9D43-95EA-148037A24152}" vid="{096CF853-0BC9-6D44-A821-387C491DE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CD0995CF359FA49AA6FBDB4084AB626" ma:contentTypeVersion="16" ma:contentTypeDescription="Create a new document." ma:contentTypeScope="" ma:versionID="7c19f8e3323dfc30743dfe9313bae7c8">
  <xsd:schema xmlns:xsd="http://www.w3.org/2001/XMLSchema" xmlns:xs="http://www.w3.org/2001/XMLSchema" xmlns:p="http://schemas.microsoft.com/office/2006/metadata/properties" xmlns:ns2="0603a36f-7446-49ce-a8d2-2fa38b6f1b11" xmlns:ns3="657d9a73-68e9-4aab-9d0a-be5a396e3039" targetNamespace="http://schemas.microsoft.com/office/2006/metadata/properties" ma:root="true" ma:fieldsID="4c9c6e1697ab0be60127b6a09693838a" ns2:_="" ns3:_="">
    <xsd:import namespace="0603a36f-7446-49ce-a8d2-2fa38b6f1b11"/>
    <xsd:import namespace="657d9a73-68e9-4aab-9d0a-be5a396e303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LengthInSeconds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03a36f-7446-49ce-a8d2-2fa38b6f1b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3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57d9a73-68e9-4aab-9d0a-be5a396e303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403a8cd6-23b6-4936-9695-66999f22bdea}" ma:internalName="TaxCatchAll" ma:showField="CatchAllData" ma:web="657d9a73-68e9-4aab-9d0a-be5a396e303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57d9a73-68e9-4aab-9d0a-be5a396e3039" xsi:nil="true"/>
    <lcf76f155ced4ddcb4097134ff3c332f xmlns="0603a36f-7446-49ce-a8d2-2fa38b6f1b11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B598892-6A61-4453-9248-6D011796BDC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1E52E4-C0AA-43CE-8182-9D3BD7971CCE}">
  <ds:schemaRefs>
    <ds:schemaRef ds:uri="0603a36f-7446-49ce-a8d2-2fa38b6f1b11"/>
    <ds:schemaRef ds:uri="657d9a73-68e9-4aab-9d0a-be5a396e3039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84AD295-8FEE-42B5-A491-65CDCC128C3F}">
  <ds:schemaRefs>
    <ds:schemaRef ds:uri="http://purl.org/dc/elements/1.1/"/>
    <ds:schemaRef ds:uri="http://purl.org/dc/terms/"/>
    <ds:schemaRef ds:uri="657d9a73-68e9-4aab-9d0a-be5a396e3039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0603a36f-7446-49ce-a8d2-2fa38b6f1b1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syneos2025</Template>
  <TotalTime>2767</TotalTime>
  <Words>17</Words>
  <Application>Microsoft Macintosh PowerPoint</Application>
  <PresentationFormat>Custom</PresentationFormat>
  <Paragraphs>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Kalinga</vt:lpstr>
      <vt:lpstr>syneos2025</vt:lpstr>
      <vt:lpstr>title</vt:lpstr>
      <vt:lpstr>Title</vt:lpstr>
      <vt:lpstr>Title</vt:lpstr>
      <vt:lpstr>Title</vt:lpstr>
      <vt:lpstr>Title</vt:lpstr>
      <vt:lpstr>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Silveira, Stephanie</dc:creator>
  <cp:keywords/>
  <dc:description/>
  <cp:lastModifiedBy>Duncan Arbour</cp:lastModifiedBy>
  <cp:revision>9</cp:revision>
  <dcterms:created xsi:type="dcterms:W3CDTF">2025-01-28T20:14:37Z</dcterms:created>
  <dcterms:modified xsi:type="dcterms:W3CDTF">2025-08-22T13:02:31Z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0x010100ECD0995CF359FA49AA6FBDB4084AB626</vt:lpwstr>
  </property>
  <property fmtid="{D5CDD505-2E9C-101B-9397-08002B2CF9AE}" pid="3" name="MediaServiceImageTags">
    <vt:lpwstr/>
  </property>
</Properties>
</file>