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4315"/>
  </p:normalViewPr>
  <p:slideViewPr>
    <p:cSldViewPr snapToGrid="0">
      <p:cViewPr varScale="1">
        <p:scale>
          <a:sx n="52" d="100"/>
          <a:sy n="52" d="100"/>
        </p:scale>
        <p:origin x="3416" y="4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dirty="0" err="1">
                <a:solidFill>
                  <a:srgbClr val="FFFFFF"/>
                </a:solidFill>
              </a:rPr>
              <a:t>CSF_Slide_Title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 err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dirty="0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18B9B108-2657-1DC0-2CD1-6F9CD0773FA5}"/>
              </a:ext>
            </a:extLst>
          </p:cNvPr>
          <p:cNvSpPr txBox="1"/>
          <p:nvPr/>
        </p:nvSpPr>
        <p:spPr>
          <a:xfrm>
            <a:off x="7317482" y="183888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_two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Considerations_Slide_Title</a:t>
            </a:r>
            <a:endParaRPr lang="en-US" dirty="0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marR="0" lvl="0" indent="-173038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10</cp:revision>
  <cp:lastPrinted>2021-03-13T00:49:57Z</cp:lastPrinted>
  <dcterms:created xsi:type="dcterms:W3CDTF">2020-07-22T19:06:26Z</dcterms:created>
  <dcterms:modified xsi:type="dcterms:W3CDTF">2025-04-28T10:57:36Z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