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</p:sldMasterIdLst>
  <p:notesMasterIdLst>
    <p:notesMasterId r:id="rId3"/>
  </p:notesMasterIdLst>
  <p:sldIdLst>
    <p:sldId id="2124817324" r:id="rId2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03964-DA9E-B947-8858-165C7D3AA38A}" v="5" dt="2024-08-25T06:56:14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77415" autoAdjust="0"/>
  </p:normalViewPr>
  <p:slideViewPr>
    <p:cSldViewPr snapToGrid="0">
      <p:cViewPr varScale="1">
        <p:scale>
          <a:sx n="97" d="100"/>
          <a:sy n="97" d="100"/>
        </p:scale>
        <p:origin x="2096" y="784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3C2ECAFF-E1B8-9A4F-86CA-E73868E84495}"/>
    <pc:docChg chg="custSel modSld">
      <pc:chgData name="Arbour, Duncan" userId="f8c76c83-f09a-4702-8a60-e00215c8b89f" providerId="ADAL" clId="{3C2ECAFF-E1B8-9A4F-86CA-E73868E84495}" dt="2024-08-25T10:13:04.149" v="693" actId="20577"/>
      <pc:docMkLst>
        <pc:docMk/>
      </pc:docMkLst>
      <pc:sldChg chg="modSp mod modNotesTx">
        <pc:chgData name="Arbour, Duncan" userId="f8c76c83-f09a-4702-8a60-e00215c8b89f" providerId="ADAL" clId="{3C2ECAFF-E1B8-9A4F-86CA-E73868E84495}" dt="2024-08-25T10:13:04.149" v="693" actId="20577"/>
        <pc:sldMkLst>
          <pc:docMk/>
          <pc:sldMk cId="1101563866" sldId="2124817324"/>
        </pc:sldMkLst>
        <pc:spChg chg="mod">
          <ac:chgData name="Arbour, Duncan" userId="f8c76c83-f09a-4702-8a60-e00215c8b89f" providerId="ADAL" clId="{3C2ECAFF-E1B8-9A4F-86CA-E73868E84495}" dt="2024-08-25T09:59:29.609" v="11" actId="20577"/>
          <ac:spMkLst>
            <pc:docMk/>
            <pc:sldMk cId="1101563866" sldId="2124817324"/>
            <ac:spMk id="2" creationId="{D037966B-53E5-A94D-BD41-AB5566565B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6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723050-D450-D15E-178A-FEACB8C7E325}"/>
              </a:ext>
            </a:extLst>
          </p:cNvPr>
          <p:cNvSpPr/>
          <p:nvPr/>
        </p:nvSpPr>
        <p:spPr>
          <a:xfrm>
            <a:off x="361456" y="1033275"/>
            <a:ext cx="1637465" cy="16380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9E3FA3-B253-244B-9DA2-052CF8783420}"/>
              </a:ext>
            </a:extLst>
          </p:cNvPr>
          <p:cNvSpPr txBox="1"/>
          <p:nvPr/>
        </p:nvSpPr>
        <p:spPr>
          <a:xfrm>
            <a:off x="8258142" y="884141"/>
            <a:ext cx="356922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Pain-points and frustrations:</a:t>
            </a:r>
          </a:p>
          <a:p>
            <a:endParaRPr lang="en-GB" sz="600" b="1" dirty="0">
              <a:solidFill>
                <a:schemeClr val="accent4"/>
              </a:solidFill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GB" sz="1200" kern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Persona_pain_points</a:t>
            </a:r>
            <a:endParaRPr lang="en-GB" sz="1200" b="1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br>
              <a:rPr lang="en-GB" sz="400" dirty="0"/>
            </a:br>
            <a:endParaRPr lang="en-GB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6F976F-8EBE-5840-8378-C1F6C07C002E}"/>
              </a:ext>
            </a:extLst>
          </p:cNvPr>
          <p:cNvSpPr txBox="1"/>
          <p:nvPr/>
        </p:nvSpPr>
        <p:spPr>
          <a:xfrm>
            <a:off x="4357008" y="884141"/>
            <a:ext cx="3661831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Unmet needs:</a:t>
            </a:r>
          </a:p>
          <a:p>
            <a:pPr algn="just" defTabSz="609358">
              <a:defRPr/>
            </a:pPr>
            <a:endParaRPr 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Persona_unmet_needs</a:t>
            </a:r>
            <a:endParaRPr lang="en-GB" sz="120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7966B-53E5-A94D-BD41-AB556656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9B16BC-3F99-4441-82AC-43031144F899}"/>
              </a:ext>
            </a:extLst>
          </p:cNvPr>
          <p:cNvCxnSpPr>
            <a:cxnSpLocks/>
          </p:cNvCxnSpPr>
          <p:nvPr/>
        </p:nvCxnSpPr>
        <p:spPr>
          <a:xfrm>
            <a:off x="4213671" y="959705"/>
            <a:ext cx="0" cy="5125787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B231FE-9CD0-C341-A36E-B5C6807BDBFD}"/>
              </a:ext>
            </a:extLst>
          </p:cNvPr>
          <p:cNvCxnSpPr>
            <a:cxnSpLocks/>
          </p:cNvCxnSpPr>
          <p:nvPr/>
        </p:nvCxnSpPr>
        <p:spPr>
          <a:xfrm>
            <a:off x="8088257" y="959705"/>
            <a:ext cx="0" cy="5125787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99F9928-6345-9241-BB31-947AF135B00E}"/>
              </a:ext>
            </a:extLst>
          </p:cNvPr>
          <p:cNvSpPr txBox="1"/>
          <p:nvPr/>
        </p:nvSpPr>
        <p:spPr>
          <a:xfrm>
            <a:off x="2073591" y="963653"/>
            <a:ext cx="20269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Relationships: </a:t>
            </a:r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2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0B462-A5B2-DBE2-9E01-95CAC30239E3}"/>
              </a:ext>
            </a:extLst>
          </p:cNvPr>
          <p:cNvSpPr txBox="1"/>
          <p:nvPr/>
        </p:nvSpPr>
        <p:spPr>
          <a:xfrm>
            <a:off x="260585" y="2754893"/>
            <a:ext cx="3953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600" dirty="0"/>
          </a:p>
          <a:p>
            <a:r>
              <a:rPr lang="en-GB" sz="1600" b="1" dirty="0">
                <a:solidFill>
                  <a:schemeClr val="bg1"/>
                </a:solidFill>
              </a:rPr>
              <a:t>Mindset: </a:t>
            </a:r>
          </a:p>
          <a:p>
            <a:pPr>
              <a:buClr>
                <a:schemeClr val="accent1"/>
              </a:buClr>
            </a:pPr>
            <a:endParaRPr lang="en-GB" sz="600" dirty="0">
              <a:solidFill>
                <a:srgbClr val="7030A0"/>
              </a:solidFill>
            </a:endParaRPr>
          </a:p>
          <a:p>
            <a:pPr algn="l"/>
            <a:r>
              <a:rPr lang="en-GB" sz="12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Persona_mindset</a:t>
            </a:r>
            <a:endParaRPr lang="en-GB" sz="12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83A94-15DA-AE6C-7A64-43E9DB7AE348}"/>
              </a:ext>
            </a:extLst>
          </p:cNvPr>
          <p:cNvSpPr txBox="1"/>
          <p:nvPr/>
        </p:nvSpPr>
        <p:spPr>
          <a:xfrm>
            <a:off x="361456" y="1033275"/>
            <a:ext cx="1568799" cy="2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Image_prompt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01563866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19518</TotalTime>
  <Words>55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1_Syneos_PPT-16x9_01</vt:lpstr>
      <vt:lpstr>Slide_title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828</cp:revision>
  <cp:lastPrinted>2020-04-06T14:41:22Z</cp:lastPrinted>
  <dcterms:modified xsi:type="dcterms:W3CDTF">2024-08-25T10:13:06Z</dcterms:modified>
  <cp:category/>
</cp:coreProperties>
</file>