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EE5CC821-192E-D9F5-9351-15F5E537805D}"/>
              </a:ext>
            </a:extLst>
          </p:cNvPr>
          <p:cNvSpPr/>
          <p:nvPr userDrawn="1"/>
        </p:nvSpPr>
        <p:spPr>
          <a:xfrm>
            <a:off x="795131" y="1046921"/>
            <a:ext cx="10366844" cy="95415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693953-4125-77DB-1CCC-177400EAA778}"/>
              </a:ext>
            </a:extLst>
          </p:cNvPr>
          <p:cNvSpPr/>
          <p:nvPr userDrawn="1"/>
        </p:nvSpPr>
        <p:spPr>
          <a:xfrm>
            <a:off x="795131" y="2001078"/>
            <a:ext cx="10366844" cy="7951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59CE3-4143-8D2C-D38D-B6FA87DB5280}"/>
              </a:ext>
            </a:extLst>
          </p:cNvPr>
          <p:cNvSpPr/>
          <p:nvPr userDrawn="1"/>
        </p:nvSpPr>
        <p:spPr>
          <a:xfrm>
            <a:off x="795132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8D118-920A-8A31-AD42-F02BC373CDD1}"/>
              </a:ext>
            </a:extLst>
          </p:cNvPr>
          <p:cNvSpPr/>
          <p:nvPr userDrawn="1"/>
        </p:nvSpPr>
        <p:spPr>
          <a:xfrm>
            <a:off x="3424694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277EE-3EE3-114F-EC0A-044BC6B988EA}"/>
              </a:ext>
            </a:extLst>
          </p:cNvPr>
          <p:cNvSpPr/>
          <p:nvPr userDrawn="1"/>
        </p:nvSpPr>
        <p:spPr>
          <a:xfrm>
            <a:off x="6054256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BAF603-DCD8-617E-9334-D461AEFFE465}"/>
              </a:ext>
            </a:extLst>
          </p:cNvPr>
          <p:cNvSpPr/>
          <p:nvPr userDrawn="1"/>
        </p:nvSpPr>
        <p:spPr>
          <a:xfrm>
            <a:off x="8683819" y="3281678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FCDC40-B0D7-57F7-58EF-19C8DB99DC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5338" y="2001838"/>
            <a:ext cx="10366375" cy="793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37060-7A8C-D139-1315-8DA5EAFC51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4643" y="3281677"/>
            <a:ext cx="2325757" cy="347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4FD4162-17E9-3CD8-DE10-4C33A48EC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0893" y="3281677"/>
            <a:ext cx="2325757" cy="347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A36C91D-00A6-DABE-4E0E-CE888E06F8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27143" y="3281677"/>
            <a:ext cx="2325757" cy="347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CCE9ED8C-6FEB-D340-020E-39134F3DAC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3331" y="3281677"/>
            <a:ext cx="2325757" cy="34731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F215C5-FD71-76C6-F260-0A968E58D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BDD38-B08D-D747-2433-3E26101F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B7185-BFF2-3B2E-540E-38E4AAF48F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GB" sz="1200" b="1" dirty="0" err="1"/>
              <a:t>Strategy_summary</a:t>
            </a:r>
            <a:endParaRPr lang="en-GB" sz="12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0DAE4-04CC-E9C8-283A-DE865309BC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Pillar_1_bullets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1A0BD-D772-A6B3-9699-9E617F98D6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Pillar_2_bullets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F3E7D-E0D0-20F9-1BF1-112B2E45D2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Pillar_3_bullets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F7BB43-5D9D-B541-AC8B-CBFEFAE926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Pillar_4_bullets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AC7A1-A695-74C8-6E0F-73DDEDA3329C}"/>
              </a:ext>
            </a:extLst>
          </p:cNvPr>
          <p:cNvSpPr txBox="1"/>
          <p:nvPr/>
        </p:nvSpPr>
        <p:spPr>
          <a:xfrm>
            <a:off x="795131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>
                <a:solidFill>
                  <a:schemeClr val="accent5"/>
                </a:solidFill>
              </a:rPr>
              <a:t>Pillar_1_name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127ED6-96C9-7722-A7A8-8F2C49BA97BB}"/>
              </a:ext>
            </a:extLst>
          </p:cNvPr>
          <p:cNvSpPr txBox="1"/>
          <p:nvPr/>
        </p:nvSpPr>
        <p:spPr>
          <a:xfrm>
            <a:off x="3424693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>
                <a:solidFill>
                  <a:schemeClr val="accent5"/>
                </a:solidFill>
              </a:rPr>
              <a:t>Pillar_2_name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3B20F-6F0E-E7B0-ECB8-F8BF29DD40E1}"/>
              </a:ext>
            </a:extLst>
          </p:cNvPr>
          <p:cNvSpPr txBox="1"/>
          <p:nvPr/>
        </p:nvSpPr>
        <p:spPr>
          <a:xfrm>
            <a:off x="6054255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>
                <a:solidFill>
                  <a:schemeClr val="accent5"/>
                </a:solidFill>
              </a:rPr>
              <a:t>Pillar_3_name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00D32F-660C-FB7A-80EB-8BB03B07B3F6}"/>
              </a:ext>
            </a:extLst>
          </p:cNvPr>
          <p:cNvSpPr txBox="1"/>
          <p:nvPr/>
        </p:nvSpPr>
        <p:spPr>
          <a:xfrm>
            <a:off x="8683818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>
                <a:solidFill>
                  <a:schemeClr val="accent5"/>
                </a:solidFill>
              </a:rPr>
              <a:t>Pillar_4_name</a:t>
            </a:r>
          </a:p>
        </p:txBody>
      </p:sp>
    </p:spTree>
    <p:extLst>
      <p:ext uri="{BB962C8B-B14F-4D97-AF65-F5344CB8AC3E}">
        <p14:creationId xmlns:p14="http://schemas.microsoft.com/office/powerpoint/2010/main" val="346652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9bea065c-4598-471b-a0d8-b208471d6a41"/>
    <ds:schemaRef ds:uri="737cdb0d-9f15-48ec-9529-975a91239b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1188</TotalTime>
  <Words>46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10</cp:revision>
  <dcterms:created xsi:type="dcterms:W3CDTF">2024-07-12T09:05:01Z</dcterms:created>
  <dcterms:modified xsi:type="dcterms:W3CDTF">2025-01-10T10:40:24Z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