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0C55-9E76-EFE3-6E35-5D068E70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0A503-D5B3-9F5C-4B60-42A87C3F4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CE745-C3EC-B3AD-7F34-A9E2AF4EC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CA410-7C39-9AF5-9A59-734E392B2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2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7C1F0-2119-27F1-BC1A-8F871D3C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8C3E1-4CE0-DDCC-EE1C-FB8D5085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53890-A1F3-3FA5-DDB2-C9017EFCC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BB57D-86EB-4595-7B11-5F21CEFBB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4787-36D5-FE07-4292-DA879848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425CF-89B2-124C-2112-C199F6DAE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6BC2B-C372-847B-CA74-B5059B1D8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5631-9CC0-1330-6830-F394165DF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8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7591-1558-46A2-338E-43DCDFBA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4BF25-05F2-82BB-3BB1-3DFAF80EC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92B62-4AD5-CE7E-E5CE-A8922EDF4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E1004-6AC8-4B11-FBC4-1D82984B3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56AC-B156-04DB-A96F-F1A847B2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5F05E-0A2E-5248-3C78-355DECAD4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1750B-58E9-2389-1D73-94B8324AF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4F2D-AF3D-9C15-CDF8-2663D47DC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C4FD0-6407-3161-1C1C-CD54ED384F1F}"/>
              </a:ext>
            </a:extLst>
          </p:cNvPr>
          <p:cNvSpPr txBox="1"/>
          <p:nvPr userDrawn="1"/>
        </p:nvSpPr>
        <p:spPr>
          <a:xfrm>
            <a:off x="759781" y="1527858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B4663-3F40-C3CE-CF61-0DA4ADBA22BC}"/>
              </a:ext>
            </a:extLst>
          </p:cNvPr>
          <p:cNvSpPr txBox="1"/>
          <p:nvPr userDrawn="1"/>
        </p:nvSpPr>
        <p:spPr>
          <a:xfrm>
            <a:off x="774398" y="3713229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Messaging focus: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D185-CE14-0819-CBF8-17B5C79FC102}"/>
              </a:ext>
            </a:extLst>
          </p:cNvPr>
          <p:cNvSpPr txBox="1"/>
          <p:nvPr userDrawn="1"/>
        </p:nvSpPr>
        <p:spPr>
          <a:xfrm>
            <a:off x="774398" y="4903173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Imagery  focus: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16B67-9C8E-D8F0-F155-4A79F5CF537C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B40D-6DD8-D4CD-FDEA-F57FEF1C9764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E5DE-0A1C-B8FC-5E83-6F8908DBD25E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8A33-6D28-3D91-F43C-E12FF883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A9E0C3-3C3C-3BC6-2F35-D4842AA9D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2CA67E-FDB7-85C3-E561-6D3751A3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5C4A0-C074-C330-AB16-DA6D09B56685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3FBC9-B8BA-2EC5-7DFF-BF5497D2C808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F6D46-6BDD-4672-8857-865F23FE285C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11CE2-B16A-1461-8237-489D689861D0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3355-7E34-8F28-BBA9-6BB13C3E1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7FCEB5-1513-70EE-BBB2-F22F6280E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A6E7A15-2686-863A-CDFD-CF5F329D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81248-B289-2896-4C8C-DC40296A607C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EA986-2275-65CC-85DE-15E804755BEF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7F3D9-DFFF-5E3B-218A-B85BA22E0068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3B546-A653-0027-456C-6F0031C0B8E2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9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5F19-FD64-13B2-4A6B-4978A401D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38AD54-97A7-1C65-4333-F61183E04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2C36F1-FB0C-F8B8-6F35-9674220D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F06F6-1C3D-8A24-6FC2-03B53A0D2BCF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A3C7C-F392-EF48-80D5-6D54FFCA4ECA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E0CC4-DA49-5C8D-1E21-8131BE5085C3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227D-B63F-B3D6-E02E-4AAFADD64854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554C-CA0A-875C-EABA-872F9BC2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20F67-DDCE-1991-1C7F-1BB6CCF22A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888E29-9433-4B6E-2A3B-C60996F8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1AAB1-5102-097D-CD22-FB9A8EB957E5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6AE00-9EBA-FE44-0569-079757A86F42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B68DB-2EE6-5BEA-2A72-32D18D86411E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326F0-F570-BAA6-00B5-423B7790A9D8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97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24FD-CB73-ECD4-F85B-268E24FCD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96C626-07B0-96AB-DEC9-857051A8F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D1FC23-AD93-B03D-760A-F174CB58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4F8F9-AA01-8DF6-3E2E-B096C4DE73AD}"/>
              </a:ext>
            </a:extLst>
          </p:cNvPr>
          <p:cNvSpPr txBox="1"/>
          <p:nvPr/>
        </p:nvSpPr>
        <p:spPr>
          <a:xfrm>
            <a:off x="763929" y="1851951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8566-67D6-5A42-4209-10FE7F297823}"/>
              </a:ext>
            </a:extLst>
          </p:cNvPr>
          <p:cNvSpPr txBox="1"/>
          <p:nvPr/>
        </p:nvSpPr>
        <p:spPr>
          <a:xfrm>
            <a:off x="763929" y="3974804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018DD-D2BC-AA87-33A1-4BD2FCB60B30}"/>
              </a:ext>
            </a:extLst>
          </p:cNvPr>
          <p:cNvSpPr txBox="1"/>
          <p:nvPr/>
        </p:nvSpPr>
        <p:spPr>
          <a:xfrm>
            <a:off x="763929" y="5169868"/>
            <a:ext cx="3622876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68E94-F4B5-E867-800D-FD759B24964A}"/>
              </a:ext>
            </a:extLst>
          </p:cNvPr>
          <p:cNvSpPr txBox="1"/>
          <p:nvPr/>
        </p:nvSpPr>
        <p:spPr>
          <a:xfrm>
            <a:off x="4955893" y="1491048"/>
            <a:ext cx="647217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46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purl.org/dc/terms/"/>
    <ds:schemaRef ds:uri="737cdb0d-9f15-48ec-9529-975a91239bb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bea065c-4598-471b-a0d8-b208471d6a4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1159</TotalTime>
  <Words>114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SynH2024</vt:lpstr>
      <vt:lpstr>stage_name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8</cp:revision>
  <dcterms:created xsi:type="dcterms:W3CDTF">2024-07-12T09:05:01Z</dcterms:created>
  <dcterms:modified xsi:type="dcterms:W3CDTF">2024-08-31T12:57:20Z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