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20" r:id="rId1"/>
    <p:sldMasterId id="2147484723" r:id="rId2"/>
  </p:sldMasterIdLst>
  <p:notesMasterIdLst>
    <p:notesMasterId r:id="rId4"/>
  </p:notesMasterIdLst>
  <p:sldIdLst>
    <p:sldId id="2124817325" r:id="rId3"/>
  </p:sldIdLst>
  <p:sldSz cx="12188825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7677" userDrawn="1">
          <p15:clr>
            <a:srgbClr val="A4A3A4"/>
          </p15:clr>
        </p15:guide>
        <p15:guide id="4" orient="horz" pos="3912" userDrawn="1">
          <p15:clr>
            <a:srgbClr val="A4A3A4"/>
          </p15:clr>
        </p15:guide>
        <p15:guide id="6" pos="383" userDrawn="1">
          <p15:clr>
            <a:srgbClr val="A4A3A4"/>
          </p15:clr>
        </p15:guide>
        <p15:guide id="7" pos="7295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  <p15:guide id="9" pos="3839" userDrawn="1">
          <p15:clr>
            <a:srgbClr val="A4A3A4"/>
          </p15:clr>
        </p15:guide>
        <p15:guide id="10" orient="horz" pos="792" userDrawn="1">
          <p15:clr>
            <a:srgbClr val="A4A3A4"/>
          </p15:clr>
        </p15:guide>
        <p15:guide id="11" orient="horz" pos="3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crosoft Office User" initials="Office [5]" lastIdx="1" clrIdx="6"/>
  <p:cmAuthor id="1" name="Windows User" initials="WU" lastIdx="2" clrIdx="0"/>
  <p:cmAuthor id="8" name="Dhir, Amit" initials="DA" lastIdx="9" clrIdx="7">
    <p:extLst>
      <p:ext uri="{19B8F6BF-5375-455C-9EA6-DF929625EA0E}">
        <p15:presenceInfo xmlns:p15="http://schemas.microsoft.com/office/powerpoint/2012/main" userId="S-1-5-21-3188203953-1927158945-207305315-172441" providerId="AD"/>
      </p:ext>
    </p:extLst>
  </p:cmAuthor>
  <p:cmAuthor id="2" name="Microsoft Office User" initials="MOU" lastIdx="11" clrIdx="1"/>
  <p:cmAuthor id="3" name="Microsoft Office User" initials="Office" lastIdx="1" clrIdx="2"/>
  <p:cmAuthor id="4" name="Microsoft Office User" initials="Office [2]" lastIdx="1" clrIdx="3"/>
  <p:cmAuthor id="5" name="Microsoft Office User" initials="Office [3]" lastIdx="1" clrIdx="4"/>
  <p:cmAuthor id="6" name="Microsoft Office User" initials="Office [4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EA3201"/>
    <a:srgbClr val="202020"/>
    <a:srgbClr val="FF9E1B"/>
    <a:srgbClr val="FF9E1A"/>
    <a:srgbClr val="002E5D"/>
    <a:srgbClr val="FFCD00"/>
    <a:srgbClr val="4DBAD6"/>
    <a:srgbClr val="89929F"/>
    <a:srgbClr val="000000"/>
    <a:srgbClr val="786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D13D8E-CF8E-0E45-9D45-F0F8E01BD2DD}" v="22" dt="2024-08-25T10:43:41.9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67" autoAdjust="0"/>
    <p:restoredTop sz="77415" autoAdjust="0"/>
  </p:normalViewPr>
  <p:slideViewPr>
    <p:cSldViewPr snapToGrid="0">
      <p:cViewPr varScale="1">
        <p:scale>
          <a:sx n="97" d="100"/>
          <a:sy n="97" d="100"/>
        </p:scale>
        <p:origin x="2096" y="368"/>
      </p:cViewPr>
      <p:guideLst>
        <p:guide orient="horz"/>
        <p:guide pos="7677"/>
        <p:guide orient="horz" pos="3912"/>
        <p:guide pos="383"/>
        <p:guide pos="7295"/>
        <p:guide orient="horz" pos="2160"/>
        <p:guide pos="3839"/>
        <p:guide orient="horz" pos="792"/>
        <p:guide orient="horz" pos="3768"/>
      </p:guideLst>
    </p:cSldViewPr>
  </p:slideViewPr>
  <p:outlineViewPr>
    <p:cViewPr>
      <p:scale>
        <a:sx n="33" d="100"/>
        <a:sy n="33" d="100"/>
      </p:scale>
      <p:origin x="0" y="-9832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391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bour, Duncan" userId="f8c76c83-f09a-4702-8a60-e00215c8b89f" providerId="ADAL" clId="{3A096E5F-2BEB-4542-B21C-F620833EE570}"/>
    <pc:docChg chg="modSld modMainMaster">
      <pc:chgData name="Arbour, Duncan" userId="f8c76c83-f09a-4702-8a60-e00215c8b89f" providerId="ADAL" clId="{3A096E5F-2BEB-4542-B21C-F620833EE570}" dt="2024-08-25T11:11:22.156" v="93" actId="20577"/>
      <pc:docMkLst>
        <pc:docMk/>
      </pc:docMkLst>
      <pc:sldChg chg="modSp mod">
        <pc:chgData name="Arbour, Duncan" userId="f8c76c83-f09a-4702-8a60-e00215c8b89f" providerId="ADAL" clId="{3A096E5F-2BEB-4542-B21C-F620833EE570}" dt="2024-08-25T11:11:22.156" v="93" actId="20577"/>
        <pc:sldMkLst>
          <pc:docMk/>
          <pc:sldMk cId="4040681455" sldId="2124817325"/>
        </pc:sldMkLst>
        <pc:spChg chg="mod">
          <ac:chgData name="Arbour, Duncan" userId="f8c76c83-f09a-4702-8a60-e00215c8b89f" providerId="ADAL" clId="{3A096E5F-2BEB-4542-B21C-F620833EE570}" dt="2024-08-25T10:49:27.719" v="64" actId="1036"/>
          <ac:spMkLst>
            <pc:docMk/>
            <pc:sldMk cId="4040681455" sldId="2124817325"/>
            <ac:spMk id="5" creationId="{F8FCC046-9B7C-AECF-69D3-9FF636CFDFB4}"/>
          </ac:spMkLst>
        </pc:spChg>
        <pc:spChg chg="mod">
          <ac:chgData name="Arbour, Duncan" userId="f8c76c83-f09a-4702-8a60-e00215c8b89f" providerId="ADAL" clId="{3A096E5F-2BEB-4542-B21C-F620833EE570}" dt="2024-08-25T10:49:22.620" v="60" actId="1036"/>
          <ac:spMkLst>
            <pc:docMk/>
            <pc:sldMk cId="4040681455" sldId="2124817325"/>
            <ac:spMk id="6" creationId="{6B329B34-4FAF-8F4E-C025-C47D29419048}"/>
          </ac:spMkLst>
        </pc:spChg>
        <pc:spChg chg="mod">
          <ac:chgData name="Arbour, Duncan" userId="f8c76c83-f09a-4702-8a60-e00215c8b89f" providerId="ADAL" clId="{3A096E5F-2BEB-4542-B21C-F620833EE570}" dt="2024-08-25T11:11:10.278" v="74" actId="1036"/>
          <ac:spMkLst>
            <pc:docMk/>
            <pc:sldMk cId="4040681455" sldId="2124817325"/>
            <ac:spMk id="7" creationId="{48C55D70-E22C-49BD-06D6-677561706B9C}"/>
          </ac:spMkLst>
        </pc:spChg>
        <pc:spChg chg="mod">
          <ac:chgData name="Arbour, Duncan" userId="f8c76c83-f09a-4702-8a60-e00215c8b89f" providerId="ADAL" clId="{3A096E5F-2BEB-4542-B21C-F620833EE570}" dt="2024-08-25T10:49:02.078" v="36" actId="1036"/>
          <ac:spMkLst>
            <pc:docMk/>
            <pc:sldMk cId="4040681455" sldId="2124817325"/>
            <ac:spMk id="8" creationId="{328ACF5A-9358-8923-E6E5-844732D10480}"/>
          </ac:spMkLst>
        </pc:spChg>
        <pc:spChg chg="mod">
          <ac:chgData name="Arbour, Duncan" userId="f8c76c83-f09a-4702-8a60-e00215c8b89f" providerId="ADAL" clId="{3A096E5F-2BEB-4542-B21C-F620833EE570}" dt="2024-08-25T10:48:54.258" v="19" actId="1035"/>
          <ac:spMkLst>
            <pc:docMk/>
            <pc:sldMk cId="4040681455" sldId="2124817325"/>
            <ac:spMk id="9" creationId="{4F9BEC47-8304-4BF7-220B-46FD8E195A1B}"/>
          </ac:spMkLst>
        </pc:spChg>
        <pc:spChg chg="mod">
          <ac:chgData name="Arbour, Duncan" userId="f8c76c83-f09a-4702-8a60-e00215c8b89f" providerId="ADAL" clId="{3A096E5F-2BEB-4542-B21C-F620833EE570}" dt="2024-08-25T11:11:22.156" v="93" actId="20577"/>
          <ac:spMkLst>
            <pc:docMk/>
            <pc:sldMk cId="4040681455" sldId="2124817325"/>
            <ac:spMk id="10" creationId="{BDBAAB95-1C21-1F39-6F6A-EDFCF3264BB8}"/>
          </ac:spMkLst>
        </pc:spChg>
      </pc:sldChg>
      <pc:sldMasterChg chg="modSp mod">
        <pc:chgData name="Arbour, Duncan" userId="f8c76c83-f09a-4702-8a60-e00215c8b89f" providerId="ADAL" clId="{3A096E5F-2BEB-4542-B21C-F620833EE570}" dt="2024-08-25T10:48:20.528" v="7" actId="255"/>
        <pc:sldMasterMkLst>
          <pc:docMk/>
          <pc:sldMasterMk cId="1552088819" sldId="2147484720"/>
        </pc:sldMasterMkLst>
        <pc:spChg chg="mod">
          <ac:chgData name="Arbour, Duncan" userId="f8c76c83-f09a-4702-8a60-e00215c8b89f" providerId="ADAL" clId="{3A096E5F-2BEB-4542-B21C-F620833EE570}" dt="2024-08-25T10:48:20.528" v="7" actId="255"/>
          <ac:spMkLst>
            <pc:docMk/>
            <pc:sldMasterMk cId="1552088819" sldId="2147484720"/>
            <ac:spMk id="8" creationId="{600B1FC4-44C0-45A7-5C9E-5B81EF499521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F1217-D7A3-A142-8B17-A4CFF57C0D82}" type="datetimeFigureOut">
              <a:rPr lang="en-US" smtClean="0"/>
              <a:t>8/25/24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E721A-00FE-6747-863C-C15498854A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0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GB" sz="600" dirty="0"/>
            </a:br>
            <a:endParaRPr lang="en-GB" sz="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0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767" y="118875"/>
            <a:ext cx="11204324" cy="9144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lnSpc>
                <a:spcPct val="85000"/>
              </a:lnSpc>
              <a:defRPr sz="2665" b="1" spc="-1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header (Arial Bold 20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</p:txBody>
      </p:sp>
    </p:spTree>
    <p:extLst>
      <p:ext uri="{BB962C8B-B14F-4D97-AF65-F5344CB8AC3E}">
        <p14:creationId xmlns:p14="http://schemas.microsoft.com/office/powerpoint/2010/main" val="301577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A0DF0A-3CF6-27A7-E4E6-782FA06CD032}"/>
              </a:ext>
            </a:extLst>
          </p:cNvPr>
          <p:cNvSpPr/>
          <p:nvPr userDrawn="1"/>
        </p:nvSpPr>
        <p:spPr>
          <a:xfrm>
            <a:off x="361456" y="1033275"/>
            <a:ext cx="1637465" cy="1638000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4EC34-C0BD-357F-AAB1-5314E2EFC9A9}"/>
              </a:ext>
            </a:extLst>
          </p:cNvPr>
          <p:cNvSpPr txBox="1"/>
          <p:nvPr userDrawn="1"/>
        </p:nvSpPr>
        <p:spPr>
          <a:xfrm>
            <a:off x="8258142" y="884141"/>
            <a:ext cx="356922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Pain-points and frustrations:</a:t>
            </a:r>
          </a:p>
          <a:p>
            <a:br>
              <a:rPr lang="en-GB" sz="400" dirty="0"/>
            </a:br>
            <a:endParaRPr lang="en-GB" sz="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9577D0-97FB-1572-9536-5D14099F2EE7}"/>
              </a:ext>
            </a:extLst>
          </p:cNvPr>
          <p:cNvSpPr txBox="1"/>
          <p:nvPr userDrawn="1"/>
        </p:nvSpPr>
        <p:spPr>
          <a:xfrm>
            <a:off x="4357008" y="884141"/>
            <a:ext cx="36618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Unmet needs:</a:t>
            </a:r>
            <a:endParaRPr lang="en-US" sz="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600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407B93-9020-8005-1495-07F8179B7C5F}"/>
              </a:ext>
            </a:extLst>
          </p:cNvPr>
          <p:cNvCxnSpPr>
            <a:cxnSpLocks/>
          </p:cNvCxnSpPr>
          <p:nvPr userDrawn="1"/>
        </p:nvCxnSpPr>
        <p:spPr>
          <a:xfrm>
            <a:off x="4213671" y="959705"/>
            <a:ext cx="0" cy="5125787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D04895-9C23-AEE8-83EA-B49A0D440ABF}"/>
              </a:ext>
            </a:extLst>
          </p:cNvPr>
          <p:cNvCxnSpPr>
            <a:cxnSpLocks/>
          </p:cNvCxnSpPr>
          <p:nvPr userDrawn="1"/>
        </p:nvCxnSpPr>
        <p:spPr>
          <a:xfrm>
            <a:off x="8088257" y="959705"/>
            <a:ext cx="0" cy="5125787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0B1FC4-44C0-45A7-5C9E-5B81EF499521}"/>
              </a:ext>
            </a:extLst>
          </p:cNvPr>
          <p:cNvSpPr txBox="1"/>
          <p:nvPr userDrawn="1"/>
        </p:nvSpPr>
        <p:spPr>
          <a:xfrm>
            <a:off x="2073591" y="963653"/>
            <a:ext cx="202697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Name:</a:t>
            </a:r>
            <a:r>
              <a:rPr lang="en-GB" sz="1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GB" sz="6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2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Age:</a:t>
            </a:r>
            <a:r>
              <a:rPr lang="en-GB" sz="1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GB" sz="6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2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Location: </a:t>
            </a:r>
          </a:p>
          <a:p>
            <a:endParaRPr lang="en-GB" sz="6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2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Occupation:</a:t>
            </a:r>
            <a:r>
              <a:rPr lang="en-GB" sz="1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GB" sz="6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2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Relationships:</a:t>
            </a:r>
            <a:endParaRPr lang="en-GB" sz="4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5003BD-1F49-DB6E-9BE1-ADE9B03B56D0}"/>
              </a:ext>
            </a:extLst>
          </p:cNvPr>
          <p:cNvSpPr txBox="1"/>
          <p:nvPr userDrawn="1"/>
        </p:nvSpPr>
        <p:spPr>
          <a:xfrm>
            <a:off x="260585" y="2754893"/>
            <a:ext cx="3953085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600" dirty="0"/>
          </a:p>
          <a:p>
            <a:r>
              <a:rPr lang="en-GB" sz="1600" b="1" dirty="0">
                <a:solidFill>
                  <a:schemeClr val="bg1"/>
                </a:solidFill>
              </a:rPr>
              <a:t>Mindset: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D9A45A-D5EE-5940-B5ED-9EDD9DBF6001}"/>
              </a:ext>
            </a:extLst>
          </p:cNvPr>
          <p:cNvSpPr txBox="1"/>
          <p:nvPr userDrawn="1"/>
        </p:nvSpPr>
        <p:spPr>
          <a:xfrm>
            <a:off x="361456" y="1033275"/>
            <a:ext cx="1568799" cy="271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Image_prompt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55208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2" r:id="rId1"/>
  </p:sldLayoutIdLst>
  <p:txStyles>
    <p:titleStyle>
      <a:lvl1pPr algn="l" defTabSz="609265" rtl="0" eaLnBrk="1" latinLnBrk="0" hangingPunct="1">
        <a:spcBef>
          <a:spcPct val="0"/>
        </a:spcBef>
        <a:buNone/>
        <a:defRPr sz="58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49" indent="-456949" algn="l" defTabSz="609265" rtl="0" eaLnBrk="1" latinLnBrk="0" hangingPunct="1">
        <a:spcBef>
          <a:spcPct val="20000"/>
        </a:spcBef>
        <a:buFont typeface="Arial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055" indent="-380791" algn="l" defTabSz="609265" rtl="0" eaLnBrk="1" latinLnBrk="0" hangingPunct="1">
        <a:spcBef>
          <a:spcPct val="20000"/>
        </a:spcBef>
        <a:buFont typeface="Arial"/>
        <a:buChar char="–"/>
        <a:defRPr sz="3731" kern="1200">
          <a:solidFill>
            <a:schemeClr val="tx1"/>
          </a:solidFill>
          <a:latin typeface="+mn-lt"/>
          <a:ea typeface="+mn-ea"/>
          <a:cs typeface="+mn-cs"/>
        </a:defRPr>
      </a:lvl2pPr>
      <a:lvl3pPr marL="1523162" indent="-304633" algn="l" defTabSz="609265" rtl="0" eaLnBrk="1" latinLnBrk="0" hangingPunct="1">
        <a:spcBef>
          <a:spcPct val="20000"/>
        </a:spcBef>
        <a:buFont typeface="Arial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427" indent="-304633" algn="l" defTabSz="609265" rtl="0" eaLnBrk="1" latinLnBrk="0" hangingPunct="1">
        <a:spcBef>
          <a:spcPct val="20000"/>
        </a:spcBef>
        <a:buFont typeface="Arial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1691" indent="-304633" algn="l" defTabSz="609265" rtl="0" eaLnBrk="1" latinLnBrk="0" hangingPunct="1">
        <a:spcBef>
          <a:spcPct val="20000"/>
        </a:spcBef>
        <a:buFont typeface="Arial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0956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0221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486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751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65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529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794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7059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324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589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853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4118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E4089D1-EB69-16BB-ED58-2C55106A659F}"/>
              </a:ext>
            </a:extLst>
          </p:cNvPr>
          <p:cNvSpPr txBox="1">
            <a:spLocks/>
          </p:cNvSpPr>
          <p:nvPr userDrawn="1"/>
        </p:nvSpPr>
        <p:spPr>
          <a:xfrm>
            <a:off x="487767" y="118875"/>
            <a:ext cx="11204324" cy="9144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665" b="1" kern="1200" spc="-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 (Arial Bold 20 pt, black)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3F88C3-2F11-2759-130E-6A00B2ED5D7B}"/>
              </a:ext>
            </a:extLst>
          </p:cNvPr>
          <p:cNvCxnSpPr>
            <a:cxnSpLocks/>
          </p:cNvCxnSpPr>
          <p:nvPr userDrawn="1"/>
        </p:nvCxnSpPr>
        <p:spPr>
          <a:xfrm>
            <a:off x="4213671" y="959705"/>
            <a:ext cx="0" cy="5125787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90000"/>
              </a:schemeClr>
            </a:solidFill>
            <a:prstDash val="sysDot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99A441-07BF-2062-96F1-1B9CAD47C9F5}"/>
              </a:ext>
            </a:extLst>
          </p:cNvPr>
          <p:cNvCxnSpPr>
            <a:cxnSpLocks/>
          </p:cNvCxnSpPr>
          <p:nvPr userDrawn="1"/>
        </p:nvCxnSpPr>
        <p:spPr>
          <a:xfrm>
            <a:off x="8088257" y="959705"/>
            <a:ext cx="0" cy="5125787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90000"/>
              </a:schemeClr>
            </a:solidFill>
            <a:prstDash val="sysDot"/>
          </a:ln>
          <a:effectLst/>
        </p:spPr>
      </p:cxnSp>
    </p:spTree>
    <p:extLst>
      <p:ext uri="{BB962C8B-B14F-4D97-AF65-F5344CB8AC3E}">
        <p14:creationId xmlns:p14="http://schemas.microsoft.com/office/powerpoint/2010/main" val="13178879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5B50-EBEC-C16B-23DC-B222A906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FCC046-9B7C-AECF-69D3-9FF636CFDFB4}"/>
              </a:ext>
            </a:extLst>
          </p:cNvPr>
          <p:cNvSpPr txBox="1"/>
          <p:nvPr/>
        </p:nvSpPr>
        <p:spPr>
          <a:xfrm>
            <a:off x="2532262" y="962547"/>
            <a:ext cx="1566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Persona_name</a:t>
            </a:r>
            <a:endParaRPr lang="en-GB" sz="12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329B34-4FAF-8F4E-C025-C47D29419048}"/>
              </a:ext>
            </a:extLst>
          </p:cNvPr>
          <p:cNvSpPr txBox="1"/>
          <p:nvPr/>
        </p:nvSpPr>
        <p:spPr>
          <a:xfrm>
            <a:off x="2383451" y="1224771"/>
            <a:ext cx="1566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Persona_age</a:t>
            </a:r>
            <a:endParaRPr lang="en-GB" sz="12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C55D70-E22C-49BD-06D6-677561706B9C}"/>
              </a:ext>
            </a:extLst>
          </p:cNvPr>
          <p:cNvSpPr txBox="1"/>
          <p:nvPr/>
        </p:nvSpPr>
        <p:spPr>
          <a:xfrm>
            <a:off x="2674161" y="1516850"/>
            <a:ext cx="1566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Persona_location</a:t>
            </a:r>
            <a:endParaRPr lang="en-GB" sz="12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ACF5A-9358-8923-E6E5-844732D10480}"/>
              </a:ext>
            </a:extLst>
          </p:cNvPr>
          <p:cNvSpPr txBox="1"/>
          <p:nvPr/>
        </p:nvSpPr>
        <p:spPr>
          <a:xfrm>
            <a:off x="2856872" y="1779076"/>
            <a:ext cx="1492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Persona_occupation</a:t>
            </a:r>
            <a:endParaRPr lang="en-GB" sz="12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9BEC47-8304-4BF7-220B-46FD8E195A1B}"/>
              </a:ext>
            </a:extLst>
          </p:cNvPr>
          <p:cNvSpPr txBox="1"/>
          <p:nvPr/>
        </p:nvSpPr>
        <p:spPr>
          <a:xfrm>
            <a:off x="2072322" y="2218784"/>
            <a:ext cx="1648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Persona_relationships</a:t>
            </a:r>
            <a:endParaRPr lang="en-GB" sz="12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AAB95-1C21-1F39-6F6A-EDFCF3264BB8}"/>
              </a:ext>
            </a:extLst>
          </p:cNvPr>
          <p:cNvSpPr txBox="1"/>
          <p:nvPr/>
        </p:nvSpPr>
        <p:spPr>
          <a:xfrm>
            <a:off x="261862" y="3086789"/>
            <a:ext cx="3911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State_</a:t>
            </a:r>
            <a:r>
              <a:rPr lang="en-GB" sz="120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GB" sz="1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_mind</a:t>
            </a:r>
            <a:endParaRPr lang="en-GB" sz="12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178D20-68EA-C5CF-895F-3572AEC05E5B}"/>
              </a:ext>
            </a:extLst>
          </p:cNvPr>
          <p:cNvSpPr txBox="1"/>
          <p:nvPr/>
        </p:nvSpPr>
        <p:spPr>
          <a:xfrm>
            <a:off x="4375819" y="1135155"/>
            <a:ext cx="3572747" cy="287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Persona_unmet_needs</a:t>
            </a:r>
            <a:endParaRPr lang="en-GB" sz="12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D90B32-42E3-D744-6B70-E31435FA9093}"/>
              </a:ext>
            </a:extLst>
          </p:cNvPr>
          <p:cNvSpPr txBox="1"/>
          <p:nvPr/>
        </p:nvSpPr>
        <p:spPr>
          <a:xfrm>
            <a:off x="8282508" y="1135155"/>
            <a:ext cx="3572747" cy="287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Persona_pain_points</a:t>
            </a:r>
            <a:endParaRPr lang="en-GB" sz="12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681455"/>
      </p:ext>
    </p:extLst>
  </p:cSld>
  <p:clrMapOvr>
    <a:masterClrMapping/>
  </p:clrMapOvr>
</p:sld>
</file>

<file path=ppt/theme/theme1.xml><?xml version="1.0" encoding="utf-8"?>
<a:theme xmlns:a="http://schemas.openxmlformats.org/drawingml/2006/main" name="1_Syneos_PPT-16x9_01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19545</TotalTime>
  <Words>35</Words>
  <Application>Microsoft Macintosh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Display</vt:lpstr>
      <vt:lpstr>Arial</vt:lpstr>
      <vt:lpstr>Calibri</vt:lpstr>
      <vt:lpstr>1_Syneos_PPT-16x9_01</vt:lpstr>
      <vt:lpstr>Custom Design</vt:lpstr>
      <vt:lpstr>Slide_title</vt:lpstr>
    </vt:vector>
  </TitlesOfParts>
  <Manager/>
  <Company>Syneos Health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KKI Personas</dc:title>
  <dc:subject/>
  <dc:creator>Amit Dhir</dc:creator>
  <cp:keywords/>
  <dc:description/>
  <cp:lastModifiedBy>Arbour, Duncan</cp:lastModifiedBy>
  <cp:revision>829</cp:revision>
  <cp:lastPrinted>2020-04-06T14:41:22Z</cp:lastPrinted>
  <dcterms:modified xsi:type="dcterms:W3CDTF">2024-08-25T11:11:24Z</dcterms:modified>
  <cp:category/>
</cp:coreProperties>
</file>