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20" r:id="rId1"/>
    <p:sldMasterId id="2147484723" r:id="rId2"/>
  </p:sldMasterIdLst>
  <p:notesMasterIdLst>
    <p:notesMasterId r:id="rId8"/>
  </p:notesMasterIdLst>
  <p:sldIdLst>
    <p:sldId id="2124817337" r:id="rId3"/>
    <p:sldId id="2124817338" r:id="rId4"/>
    <p:sldId id="2124817339" r:id="rId5"/>
    <p:sldId id="2124817340" r:id="rId6"/>
    <p:sldId id="2124817341" r:id="rId7"/>
  </p:sldIdLst>
  <p:sldSz cx="12188825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677" userDrawn="1">
          <p15:clr>
            <a:srgbClr val="A4A3A4"/>
          </p15:clr>
        </p15:guide>
        <p15:guide id="4" orient="horz" pos="3912" userDrawn="1">
          <p15:clr>
            <a:srgbClr val="A4A3A4"/>
          </p15:clr>
        </p15:guide>
        <p15:guide id="6" pos="383" userDrawn="1">
          <p15:clr>
            <a:srgbClr val="A4A3A4"/>
          </p15:clr>
        </p15:guide>
        <p15:guide id="7" pos="7295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orient="horz" pos="792" userDrawn="1">
          <p15:clr>
            <a:srgbClr val="A4A3A4"/>
          </p15:clr>
        </p15:guide>
        <p15:guide id="11" orient="horz" pos="3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5]" lastIdx="1" clrIdx="6"/>
  <p:cmAuthor id="1" name="Windows User" initials="WU" lastIdx="2" clrIdx="0"/>
  <p:cmAuthor id="8" name="Dhir, Amit" initials="DA" lastIdx="9" clrIdx="7">
    <p:extLst>
      <p:ext uri="{19B8F6BF-5375-455C-9EA6-DF929625EA0E}">
        <p15:presenceInfo xmlns:p15="http://schemas.microsoft.com/office/powerpoint/2012/main" userId="S-1-5-21-3188203953-1927158945-207305315-172441" providerId="AD"/>
      </p:ext>
    </p:extLst>
  </p:cmAuthor>
  <p:cmAuthor id="2" name="Microsoft Office User" initials="MOU" lastIdx="11" clrIdx="1"/>
  <p:cmAuthor id="3" name="Microsoft Office User" initials="Office" lastIdx="1" clrIdx="2"/>
  <p:cmAuthor id="4" name="Microsoft Office User" initials="Office [2]" lastIdx="1" clrIdx="3"/>
  <p:cmAuthor id="5" name="Microsoft Office User" initials="Office [3]" lastIdx="1" clrIdx="4"/>
  <p:cmAuthor id="6" name="Microsoft Office User" initials="Office [4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EA3201"/>
    <a:srgbClr val="202020"/>
    <a:srgbClr val="FF9E1B"/>
    <a:srgbClr val="FF9E1A"/>
    <a:srgbClr val="002E5D"/>
    <a:srgbClr val="FFCD00"/>
    <a:srgbClr val="4DBAD6"/>
    <a:srgbClr val="89929F"/>
    <a:srgbClr val="000000"/>
    <a:srgbClr val="786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A6A78-FBF7-994B-9974-D56A71F546CB}" v="5" dt="2024-08-26T12:20:05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9473" autoAdjust="0"/>
    <p:restoredTop sz="75102" autoAdjust="0"/>
  </p:normalViewPr>
  <p:slideViewPr>
    <p:cSldViewPr snapToGrid="0">
      <p:cViewPr varScale="1">
        <p:scale>
          <a:sx n="114" d="100"/>
          <a:sy n="114" d="100"/>
        </p:scale>
        <p:origin x="-32" y="504"/>
      </p:cViewPr>
      <p:guideLst>
        <p:guide orient="horz"/>
        <p:guide pos="7677"/>
        <p:guide orient="horz" pos="3912"/>
        <p:guide pos="383"/>
        <p:guide pos="7295"/>
        <p:guide orient="horz" pos="2160"/>
        <p:guide pos="3839"/>
        <p:guide orient="horz" pos="792"/>
        <p:guide orient="horz" pos="3768"/>
      </p:guideLst>
    </p:cSldViewPr>
  </p:slideViewPr>
  <p:outlineViewPr>
    <p:cViewPr>
      <p:scale>
        <a:sx n="33" d="100"/>
        <a:sy n="33" d="100"/>
      </p:scale>
      <p:origin x="0" y="-9832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391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B95A6A78-FBF7-994B-9974-D56A71F546CB}"/>
    <pc:docChg chg="modMainMaster">
      <pc:chgData name="Arbour, Duncan" userId="f8c76c83-f09a-4702-8a60-e00215c8b89f" providerId="ADAL" clId="{B95A6A78-FBF7-994B-9974-D56A71F546CB}" dt="2024-08-26T15:01:44.858" v="0" actId="692"/>
      <pc:docMkLst>
        <pc:docMk/>
      </pc:docMkLst>
      <pc:sldMasterChg chg="modSldLayout">
        <pc:chgData name="Arbour, Duncan" userId="f8c76c83-f09a-4702-8a60-e00215c8b89f" providerId="ADAL" clId="{B95A6A78-FBF7-994B-9974-D56A71F546CB}" dt="2024-08-26T15:01:44.858" v="0" actId="692"/>
        <pc:sldMasterMkLst>
          <pc:docMk/>
          <pc:sldMasterMk cId="3393914892" sldId="2147484723"/>
        </pc:sldMasterMkLst>
        <pc:sldLayoutChg chg="modSp mod">
          <pc:chgData name="Arbour, Duncan" userId="f8c76c83-f09a-4702-8a60-e00215c8b89f" providerId="ADAL" clId="{B95A6A78-FBF7-994B-9974-D56A71F546CB}" dt="2024-08-26T15:01:44.858" v="0" actId="692"/>
          <pc:sldLayoutMkLst>
            <pc:docMk/>
            <pc:sldMasterMk cId="3393914892" sldId="2147484723"/>
            <pc:sldLayoutMk cId="3124469745" sldId="2147483648"/>
          </pc:sldLayoutMkLst>
          <pc:spChg chg="mod">
            <ac:chgData name="Arbour, Duncan" userId="f8c76c83-f09a-4702-8a60-e00215c8b89f" providerId="ADAL" clId="{B95A6A78-FBF7-994B-9974-D56A71F546CB}" dt="2024-08-26T15:01:44.858" v="0" actId="692"/>
            <ac:spMkLst>
              <pc:docMk/>
              <pc:sldMasterMk cId="3393914892" sldId="2147484723"/>
              <pc:sldLayoutMk cId="3124469745" sldId="2147483648"/>
              <ac:spMk id="4" creationId="{914EF6F3-FAD2-D1CB-E040-60D2B0AE8A23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F1217-D7A3-A142-8B17-A4CFF57C0D82}" type="datetimeFigureOut">
              <a:rPr lang="en-US" smtClean="0"/>
              <a:t>8/26/24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E721A-00FE-6747-863C-C15498854A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0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5000"/>
              </a:lnSpc>
              <a:defRPr sz="2665" b="1" spc="-1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header (Arial Bold 20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768" y="1341889"/>
            <a:ext cx="11189980" cy="4412875"/>
          </a:xfrm>
          <a:prstGeom prst="rect">
            <a:avLst/>
          </a:prstGeom>
        </p:spPr>
        <p:txBody>
          <a:bodyPr lIns="0" tIns="0" rIns="0" bIns="0"/>
          <a:lstStyle>
            <a:lvl1pPr marL="150201" indent="-150201">
              <a:lnSpc>
                <a:spcPct val="110000"/>
              </a:lnSpc>
              <a:spcBef>
                <a:spcPts val="533"/>
              </a:spcBef>
              <a:buSzPct val="75000"/>
              <a:defRPr sz="2132">
                <a:solidFill>
                  <a:schemeClr val="tx1"/>
                </a:solidFill>
              </a:defRPr>
            </a:lvl1pPr>
            <a:lvl2pPr marL="459065" indent="-154433">
              <a:lnSpc>
                <a:spcPct val="110000"/>
              </a:lnSpc>
              <a:spcBef>
                <a:spcPts val="400"/>
              </a:spcBef>
              <a:buSzPct val="75000"/>
              <a:defRPr sz="1865">
                <a:solidFill>
                  <a:schemeClr val="tx1"/>
                </a:solidFill>
              </a:defRPr>
            </a:lvl2pPr>
            <a:lvl3pPr marL="759466" indent="-150201">
              <a:lnSpc>
                <a:spcPct val="110000"/>
              </a:lnSpc>
              <a:spcBef>
                <a:spcPts val="400"/>
              </a:spcBef>
              <a:buSzPct val="75000"/>
              <a:defRPr sz="1600">
                <a:solidFill>
                  <a:schemeClr val="tx1"/>
                </a:solidFill>
              </a:defRPr>
            </a:lvl3pPr>
            <a:lvl4pPr marL="1068329" indent="-154433">
              <a:lnSpc>
                <a:spcPct val="110000"/>
              </a:lnSpc>
              <a:spcBef>
                <a:spcPts val="333"/>
              </a:spcBef>
              <a:buSzPct val="75000"/>
              <a:defRPr sz="1466">
                <a:solidFill>
                  <a:schemeClr val="tx1"/>
                </a:solidFill>
              </a:defRPr>
            </a:lvl4pPr>
            <a:lvl5pPr marL="1368731" indent="-150201">
              <a:lnSpc>
                <a:spcPct val="110000"/>
              </a:lnSpc>
              <a:spcBef>
                <a:spcPts val="267"/>
              </a:spcBef>
              <a:buSzPct val="75000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1"/>
            <a:r>
              <a:rPr lang="en-US" dirty="0"/>
              <a:t>Second level (Arial 16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2"/>
            <a:r>
              <a:rPr lang="en-US" dirty="0"/>
              <a:t>Third level (Arial 14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3"/>
            <a:r>
              <a:rPr lang="en-US" dirty="0"/>
              <a:t>Fourth level (Arial 12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4"/>
            <a:r>
              <a:rPr lang="en-US" dirty="0"/>
              <a:t>Fifth level (Arial 10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301577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14EF6F3-FAD2-D1CB-E040-60D2B0AE8A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rot="21161001">
            <a:off x="8440738" y="858838"/>
            <a:ext cx="3240087" cy="18288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46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08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2" r:id="rId1"/>
  </p:sldLayoutIdLst>
  <p:txStyles>
    <p:titleStyle>
      <a:lvl1pPr algn="l" defTabSz="609265" rtl="0" eaLnBrk="1" latinLnBrk="0" hangingPunct="1">
        <a:spcBef>
          <a:spcPct val="0"/>
        </a:spcBef>
        <a:buNone/>
        <a:defRPr sz="58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49" indent="-456949" algn="l" defTabSz="609265" rtl="0" eaLnBrk="1" latinLnBrk="0" hangingPunct="1">
        <a:spcBef>
          <a:spcPct val="20000"/>
        </a:spcBef>
        <a:buFont typeface="Arial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055" indent="-380791" algn="l" defTabSz="609265" rtl="0" eaLnBrk="1" latinLnBrk="0" hangingPunct="1">
        <a:spcBef>
          <a:spcPct val="20000"/>
        </a:spcBef>
        <a:buFont typeface="Arial"/>
        <a:buChar char="–"/>
        <a:defRPr sz="3731" kern="1200">
          <a:solidFill>
            <a:schemeClr val="tx1"/>
          </a:solidFill>
          <a:latin typeface="+mn-lt"/>
          <a:ea typeface="+mn-ea"/>
          <a:cs typeface="+mn-cs"/>
        </a:defRPr>
      </a:lvl2pPr>
      <a:lvl3pPr marL="1523162" indent="-304633" algn="l" defTabSz="609265" rtl="0" eaLnBrk="1" latinLnBrk="0" hangingPunct="1">
        <a:spcBef>
          <a:spcPct val="20000"/>
        </a:spcBef>
        <a:buFont typeface="Arial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427" indent="-304633" algn="l" defTabSz="609265" rtl="0" eaLnBrk="1" latinLnBrk="0" hangingPunct="1">
        <a:spcBef>
          <a:spcPct val="20000"/>
        </a:spcBef>
        <a:buFont typeface="Arial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1691" indent="-304633" algn="l" defTabSz="609265" rtl="0" eaLnBrk="1" latinLnBrk="0" hangingPunct="1">
        <a:spcBef>
          <a:spcPct val="20000"/>
        </a:spcBef>
        <a:buFont typeface="Arial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0956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0221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86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751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65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52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794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705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324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58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853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4118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F954DCB-1106-25E6-361B-F6E3B512A771}"/>
              </a:ext>
            </a:extLst>
          </p:cNvPr>
          <p:cNvSpPr txBox="1"/>
          <p:nvPr userDrawn="1"/>
        </p:nvSpPr>
        <p:spPr>
          <a:xfrm>
            <a:off x="487765" y="3814370"/>
            <a:ext cx="3029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E5D"/>
                </a:solidFill>
                <a:latin typeface="Arial"/>
              </a:rPr>
              <a:t>Thinking: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2D32B3-A263-C529-7B19-624B34B03D3E}"/>
              </a:ext>
            </a:extLst>
          </p:cNvPr>
          <p:cNvSpPr txBox="1"/>
          <p:nvPr userDrawn="1"/>
        </p:nvSpPr>
        <p:spPr>
          <a:xfrm>
            <a:off x="4368526" y="3814370"/>
            <a:ext cx="3029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E5D"/>
                </a:solidFill>
                <a:latin typeface="Arial"/>
              </a:rPr>
              <a:t>Feeling: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2E947D-A4FC-6E26-2127-B9EF76EE12EA}"/>
              </a:ext>
            </a:extLst>
          </p:cNvPr>
          <p:cNvSpPr txBox="1"/>
          <p:nvPr userDrawn="1"/>
        </p:nvSpPr>
        <p:spPr>
          <a:xfrm>
            <a:off x="8249287" y="3814370"/>
            <a:ext cx="3410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2E5D"/>
                </a:solidFill>
                <a:latin typeface="Arial"/>
              </a:rPr>
              <a:t>Doing: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A8D24F-657F-C926-2FC1-3C19158F02B7}"/>
              </a:ext>
            </a:extLst>
          </p:cNvPr>
          <p:cNvSpPr/>
          <p:nvPr userDrawn="1"/>
        </p:nvSpPr>
        <p:spPr>
          <a:xfrm>
            <a:off x="487766" y="1033275"/>
            <a:ext cx="11192614" cy="1810424"/>
          </a:xfrm>
          <a:prstGeom prst="rect">
            <a:avLst/>
          </a:prstGeom>
          <a:noFill/>
          <a:ln w="9525" cap="flat" cmpd="sng" algn="ctr">
            <a:solidFill>
              <a:srgbClr val="EA3201"/>
            </a:solidFill>
            <a:prstDash val="sysDot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1F48FB-5D7B-5778-19E5-A0DC873B2DE1}"/>
              </a:ext>
            </a:extLst>
          </p:cNvPr>
          <p:cNvSpPr/>
          <p:nvPr userDrawn="1"/>
        </p:nvSpPr>
        <p:spPr>
          <a:xfrm>
            <a:off x="487765" y="3758098"/>
            <a:ext cx="3431092" cy="284117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712627-5679-6010-88DC-D5421DD965C4}"/>
              </a:ext>
            </a:extLst>
          </p:cNvPr>
          <p:cNvSpPr txBox="1"/>
          <p:nvPr userDrawn="1"/>
        </p:nvSpPr>
        <p:spPr>
          <a:xfrm>
            <a:off x="451466" y="2492269"/>
            <a:ext cx="3628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rgbClr val="EB3300"/>
                </a:solidFill>
                <a:latin typeface="Arial"/>
              </a:rPr>
              <a:t>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21A617-8643-1A2F-1A66-6C0DDFECA257}"/>
              </a:ext>
            </a:extLst>
          </p:cNvPr>
          <p:cNvSpPr txBox="1"/>
          <p:nvPr userDrawn="1"/>
        </p:nvSpPr>
        <p:spPr>
          <a:xfrm>
            <a:off x="10972374" y="2492269"/>
            <a:ext cx="36284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800" dirty="0">
                <a:solidFill>
                  <a:srgbClr val="EB3300"/>
                </a:solidFill>
                <a:latin typeface="Arial"/>
              </a:rPr>
              <a:t>”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E45181-3956-82E7-7321-3F06B19C74CC}"/>
              </a:ext>
            </a:extLst>
          </p:cNvPr>
          <p:cNvSpPr/>
          <p:nvPr userDrawn="1"/>
        </p:nvSpPr>
        <p:spPr>
          <a:xfrm>
            <a:off x="4368526" y="3758098"/>
            <a:ext cx="3431092" cy="284117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421B1D-2D97-06CE-BA34-CC4F2B9B41B3}"/>
              </a:ext>
            </a:extLst>
          </p:cNvPr>
          <p:cNvSpPr/>
          <p:nvPr userDrawn="1"/>
        </p:nvSpPr>
        <p:spPr>
          <a:xfrm>
            <a:off x="8249287" y="3758098"/>
            <a:ext cx="3431092" cy="2841171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ysDot"/>
          </a:ln>
          <a:effectLst/>
        </p:spPr>
        <p:txBody>
          <a:bodyPr lIns="0" tIns="0" rIns="0" bIns="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91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EEA1161-F2B4-888C-81ED-7B43AC8E0C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0B68C2C-8264-C693-8456-8BA467FA8E06}"/>
              </a:ext>
            </a:extLst>
          </p:cNvPr>
          <p:cNvSpPr txBox="1">
            <a:spLocks/>
          </p:cNvSpPr>
          <p:nvPr/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609265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65" b="1" kern="1200" spc="-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26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65" b="1" i="0" u="none" strike="noStrike" kern="1200" cap="none" spc="-120" normalizeH="0" baseline="0" noProof="0" dirty="0" err="1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Stage_name</a:t>
            </a:r>
            <a:endParaRPr kumimoji="0" lang="en-GB" sz="2665" b="1" i="0" u="none" strike="noStrike" kern="1200" cap="none" spc="-120" normalizeH="0" baseline="0" noProof="0" dirty="0">
              <a:ln>
                <a:noFill/>
              </a:ln>
              <a:solidFill>
                <a:srgbClr val="63666A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43A80-0C94-CE54-707F-C32F78F7EB00}"/>
              </a:ext>
            </a:extLst>
          </p:cNvPr>
          <p:cNvSpPr txBox="1"/>
          <p:nvPr/>
        </p:nvSpPr>
        <p:spPr>
          <a:xfrm>
            <a:off x="1048871" y="3041982"/>
            <a:ext cx="1011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1" dirty="0" err="1">
                <a:solidFill>
                  <a:srgbClr val="EB33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Short_quote</a:t>
            </a:r>
            <a:endParaRPr lang="en-GB" sz="1800" b="1" i="1" dirty="0">
              <a:solidFill>
                <a:srgbClr val="EB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B4091-6E2F-63EF-BE52-3491AF71AF4F}"/>
              </a:ext>
            </a:extLst>
          </p:cNvPr>
          <p:cNvSpPr txBox="1"/>
          <p:nvPr/>
        </p:nvSpPr>
        <p:spPr>
          <a:xfrm>
            <a:off x="487767" y="1033275"/>
            <a:ext cx="7837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Stage_narrative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6D234-BD73-B759-7A8F-EA93ACF5A543}"/>
              </a:ext>
            </a:extLst>
          </p:cNvPr>
          <p:cNvSpPr txBox="1"/>
          <p:nvPr/>
        </p:nvSpPr>
        <p:spPr>
          <a:xfrm>
            <a:off x="487768" y="4095130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Thinking_bullets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01E74-E9CA-3415-1EEE-F7423502EF2C}"/>
              </a:ext>
            </a:extLst>
          </p:cNvPr>
          <p:cNvSpPr txBox="1"/>
          <p:nvPr/>
        </p:nvSpPr>
        <p:spPr>
          <a:xfrm>
            <a:off x="4387249" y="4092292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Feeling_bullets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98300-80F1-FCE7-CC62-0CBE47B0FC18}"/>
              </a:ext>
            </a:extLst>
          </p:cNvPr>
          <p:cNvSpPr txBox="1"/>
          <p:nvPr/>
        </p:nvSpPr>
        <p:spPr>
          <a:xfrm>
            <a:off x="8275019" y="4092292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60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EEA1161-F2B4-888C-81ED-7B43AC8E0C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0B68C2C-8264-C693-8456-8BA467FA8E06}"/>
              </a:ext>
            </a:extLst>
          </p:cNvPr>
          <p:cNvSpPr txBox="1">
            <a:spLocks/>
          </p:cNvSpPr>
          <p:nvPr/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609265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65" b="1" kern="1200" spc="-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26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65" b="1" i="0" u="none" strike="noStrike" kern="1200" cap="none" spc="-120" normalizeH="0" baseline="0" noProof="0" dirty="0" err="1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Stage_name</a:t>
            </a:r>
            <a:endParaRPr kumimoji="0" lang="en-GB" sz="2665" b="1" i="0" u="none" strike="noStrike" kern="1200" cap="none" spc="-120" normalizeH="0" baseline="0" noProof="0" dirty="0">
              <a:ln>
                <a:noFill/>
              </a:ln>
              <a:solidFill>
                <a:srgbClr val="63666A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43A80-0C94-CE54-707F-C32F78F7EB00}"/>
              </a:ext>
            </a:extLst>
          </p:cNvPr>
          <p:cNvSpPr txBox="1"/>
          <p:nvPr/>
        </p:nvSpPr>
        <p:spPr>
          <a:xfrm>
            <a:off x="1048871" y="3041982"/>
            <a:ext cx="1011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1" dirty="0" err="1">
                <a:solidFill>
                  <a:srgbClr val="EB33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Short_quote</a:t>
            </a:r>
            <a:endParaRPr lang="en-GB" sz="1800" b="1" i="1" dirty="0">
              <a:solidFill>
                <a:srgbClr val="EB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B4091-6E2F-63EF-BE52-3491AF71AF4F}"/>
              </a:ext>
            </a:extLst>
          </p:cNvPr>
          <p:cNvSpPr txBox="1"/>
          <p:nvPr/>
        </p:nvSpPr>
        <p:spPr>
          <a:xfrm>
            <a:off x="487767" y="1033275"/>
            <a:ext cx="7837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Stage_narrative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6D234-BD73-B759-7A8F-EA93ACF5A543}"/>
              </a:ext>
            </a:extLst>
          </p:cNvPr>
          <p:cNvSpPr txBox="1"/>
          <p:nvPr/>
        </p:nvSpPr>
        <p:spPr>
          <a:xfrm>
            <a:off x="487768" y="4095130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Thinking_bullets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01E74-E9CA-3415-1EEE-F7423502EF2C}"/>
              </a:ext>
            </a:extLst>
          </p:cNvPr>
          <p:cNvSpPr txBox="1"/>
          <p:nvPr/>
        </p:nvSpPr>
        <p:spPr>
          <a:xfrm>
            <a:off x="4387249" y="4092292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Feeling_bullets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98300-80F1-FCE7-CC62-0CBE47B0FC18}"/>
              </a:ext>
            </a:extLst>
          </p:cNvPr>
          <p:cNvSpPr txBox="1"/>
          <p:nvPr/>
        </p:nvSpPr>
        <p:spPr>
          <a:xfrm>
            <a:off x="8275019" y="4092292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98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EEA1161-F2B4-888C-81ED-7B43AC8E0C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0B68C2C-8264-C693-8456-8BA467FA8E06}"/>
              </a:ext>
            </a:extLst>
          </p:cNvPr>
          <p:cNvSpPr txBox="1">
            <a:spLocks/>
          </p:cNvSpPr>
          <p:nvPr/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609265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65" b="1" kern="1200" spc="-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26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65" b="1" i="0" u="none" strike="noStrike" kern="1200" cap="none" spc="-120" normalizeH="0" baseline="0" noProof="0" dirty="0" err="1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Stage_name</a:t>
            </a:r>
            <a:endParaRPr kumimoji="0" lang="en-GB" sz="2665" b="1" i="0" u="none" strike="noStrike" kern="1200" cap="none" spc="-120" normalizeH="0" baseline="0" noProof="0" dirty="0">
              <a:ln>
                <a:noFill/>
              </a:ln>
              <a:solidFill>
                <a:srgbClr val="63666A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43A80-0C94-CE54-707F-C32F78F7EB00}"/>
              </a:ext>
            </a:extLst>
          </p:cNvPr>
          <p:cNvSpPr txBox="1"/>
          <p:nvPr/>
        </p:nvSpPr>
        <p:spPr>
          <a:xfrm>
            <a:off x="1048871" y="3041982"/>
            <a:ext cx="1011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1" dirty="0" err="1">
                <a:solidFill>
                  <a:srgbClr val="EB33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Short_quote</a:t>
            </a:r>
            <a:endParaRPr lang="en-GB" sz="1800" b="1" i="1" dirty="0">
              <a:solidFill>
                <a:srgbClr val="EB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B4091-6E2F-63EF-BE52-3491AF71AF4F}"/>
              </a:ext>
            </a:extLst>
          </p:cNvPr>
          <p:cNvSpPr txBox="1"/>
          <p:nvPr/>
        </p:nvSpPr>
        <p:spPr>
          <a:xfrm>
            <a:off x="487767" y="1033275"/>
            <a:ext cx="7837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Stage_narrative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6D234-BD73-B759-7A8F-EA93ACF5A543}"/>
              </a:ext>
            </a:extLst>
          </p:cNvPr>
          <p:cNvSpPr txBox="1"/>
          <p:nvPr/>
        </p:nvSpPr>
        <p:spPr>
          <a:xfrm>
            <a:off x="487768" y="4095130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Thinking_bullets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01E74-E9CA-3415-1EEE-F7423502EF2C}"/>
              </a:ext>
            </a:extLst>
          </p:cNvPr>
          <p:cNvSpPr txBox="1"/>
          <p:nvPr/>
        </p:nvSpPr>
        <p:spPr>
          <a:xfrm>
            <a:off x="4387249" y="4092292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Feeling_bullets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98300-80F1-FCE7-CC62-0CBE47B0FC18}"/>
              </a:ext>
            </a:extLst>
          </p:cNvPr>
          <p:cNvSpPr txBox="1"/>
          <p:nvPr/>
        </p:nvSpPr>
        <p:spPr>
          <a:xfrm>
            <a:off x="8275019" y="4092292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96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EEA1161-F2B4-888C-81ED-7B43AC8E0C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0B68C2C-8264-C693-8456-8BA467FA8E06}"/>
              </a:ext>
            </a:extLst>
          </p:cNvPr>
          <p:cNvSpPr txBox="1">
            <a:spLocks/>
          </p:cNvSpPr>
          <p:nvPr/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609265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65" b="1" kern="1200" spc="-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26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65" b="1" i="0" u="none" strike="noStrike" kern="1200" cap="none" spc="-120" normalizeH="0" baseline="0" noProof="0" dirty="0" err="1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Stage_name</a:t>
            </a:r>
            <a:endParaRPr kumimoji="0" lang="en-GB" sz="2665" b="1" i="0" u="none" strike="noStrike" kern="1200" cap="none" spc="-120" normalizeH="0" baseline="0" noProof="0" dirty="0">
              <a:ln>
                <a:noFill/>
              </a:ln>
              <a:solidFill>
                <a:srgbClr val="63666A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43A80-0C94-CE54-707F-C32F78F7EB00}"/>
              </a:ext>
            </a:extLst>
          </p:cNvPr>
          <p:cNvSpPr txBox="1"/>
          <p:nvPr/>
        </p:nvSpPr>
        <p:spPr>
          <a:xfrm>
            <a:off x="1048871" y="3041982"/>
            <a:ext cx="1011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1" dirty="0" err="1">
                <a:solidFill>
                  <a:srgbClr val="EB33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Short_quote</a:t>
            </a:r>
            <a:endParaRPr lang="en-GB" sz="1800" b="1" i="1" dirty="0">
              <a:solidFill>
                <a:srgbClr val="EB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B4091-6E2F-63EF-BE52-3491AF71AF4F}"/>
              </a:ext>
            </a:extLst>
          </p:cNvPr>
          <p:cNvSpPr txBox="1"/>
          <p:nvPr/>
        </p:nvSpPr>
        <p:spPr>
          <a:xfrm>
            <a:off x="487767" y="1033275"/>
            <a:ext cx="7837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Stage_narrative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6D234-BD73-B759-7A8F-EA93ACF5A543}"/>
              </a:ext>
            </a:extLst>
          </p:cNvPr>
          <p:cNvSpPr txBox="1"/>
          <p:nvPr/>
        </p:nvSpPr>
        <p:spPr>
          <a:xfrm>
            <a:off x="487768" y="4095130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Thinking_bullets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01E74-E9CA-3415-1EEE-F7423502EF2C}"/>
              </a:ext>
            </a:extLst>
          </p:cNvPr>
          <p:cNvSpPr txBox="1"/>
          <p:nvPr/>
        </p:nvSpPr>
        <p:spPr>
          <a:xfrm>
            <a:off x="4387249" y="4092292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Feeling_bullets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98300-80F1-FCE7-CC62-0CBE47B0FC18}"/>
              </a:ext>
            </a:extLst>
          </p:cNvPr>
          <p:cNvSpPr txBox="1"/>
          <p:nvPr/>
        </p:nvSpPr>
        <p:spPr>
          <a:xfrm>
            <a:off x="8275019" y="4092292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19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EEA1161-F2B4-888C-81ED-7B43AC8E0C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0B68C2C-8264-C693-8456-8BA467FA8E06}"/>
              </a:ext>
            </a:extLst>
          </p:cNvPr>
          <p:cNvSpPr txBox="1">
            <a:spLocks/>
          </p:cNvSpPr>
          <p:nvPr/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 defTabSz="609265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665" b="1" kern="1200" spc="-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09265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665" b="1" i="0" u="none" strike="noStrike" kern="1200" cap="none" spc="-120" normalizeH="0" baseline="0" noProof="0" dirty="0" err="1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Stage_name</a:t>
            </a:r>
            <a:endParaRPr kumimoji="0" lang="en-GB" sz="2665" b="1" i="0" u="none" strike="noStrike" kern="1200" cap="none" spc="-120" normalizeH="0" baseline="0" noProof="0" dirty="0">
              <a:ln>
                <a:noFill/>
              </a:ln>
              <a:solidFill>
                <a:srgbClr val="63666A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43A80-0C94-CE54-707F-C32F78F7EB00}"/>
              </a:ext>
            </a:extLst>
          </p:cNvPr>
          <p:cNvSpPr txBox="1"/>
          <p:nvPr/>
        </p:nvSpPr>
        <p:spPr>
          <a:xfrm>
            <a:off x="1048871" y="3041982"/>
            <a:ext cx="1011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b="1" i="1" dirty="0" err="1">
                <a:solidFill>
                  <a:srgbClr val="EB33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Short_quote</a:t>
            </a:r>
            <a:endParaRPr lang="en-GB" sz="1800" b="1" i="1" dirty="0">
              <a:solidFill>
                <a:srgbClr val="EB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B4091-6E2F-63EF-BE52-3491AF71AF4F}"/>
              </a:ext>
            </a:extLst>
          </p:cNvPr>
          <p:cNvSpPr txBox="1"/>
          <p:nvPr/>
        </p:nvSpPr>
        <p:spPr>
          <a:xfrm>
            <a:off x="487767" y="1033275"/>
            <a:ext cx="7837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Stage_narrative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6D234-BD73-B759-7A8F-EA93ACF5A543}"/>
              </a:ext>
            </a:extLst>
          </p:cNvPr>
          <p:cNvSpPr txBox="1"/>
          <p:nvPr/>
        </p:nvSpPr>
        <p:spPr>
          <a:xfrm>
            <a:off x="487768" y="4095130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Thinking_bullets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01E74-E9CA-3415-1EEE-F7423502EF2C}"/>
              </a:ext>
            </a:extLst>
          </p:cNvPr>
          <p:cNvSpPr txBox="1"/>
          <p:nvPr/>
        </p:nvSpPr>
        <p:spPr>
          <a:xfrm>
            <a:off x="4387249" y="4092292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Feeling_bullets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98300-80F1-FCE7-CC62-0CBE47B0FC18}"/>
              </a:ext>
            </a:extLst>
          </p:cNvPr>
          <p:cNvSpPr txBox="1"/>
          <p:nvPr/>
        </p:nvSpPr>
        <p:spPr>
          <a:xfrm>
            <a:off x="8275019" y="4092292"/>
            <a:ext cx="3405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Doing_bullets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049823"/>
      </p:ext>
    </p:extLst>
  </p:cSld>
  <p:clrMapOvr>
    <a:masterClrMapping/>
  </p:clrMapOvr>
</p:sld>
</file>

<file path=ppt/theme/theme1.xml><?xml version="1.0" encoding="utf-8"?>
<a:theme xmlns:a="http://schemas.openxmlformats.org/drawingml/2006/main" name="1_Syneos_PPT-16x9_01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19549</TotalTime>
  <Words>90</Words>
  <Application>Microsoft Macintosh PowerPoint</Application>
  <PresentationFormat>Custom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1_Syneos_PPT-16x9_01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Syneos Health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KKI Personas</dc:title>
  <dc:subject/>
  <dc:creator>Amit Dhir</dc:creator>
  <cp:keywords/>
  <dc:description/>
  <cp:lastModifiedBy>Arbour, Duncan</cp:lastModifiedBy>
  <cp:revision>829</cp:revision>
  <cp:lastPrinted>2020-04-06T14:41:22Z</cp:lastPrinted>
  <dcterms:modified xsi:type="dcterms:W3CDTF">2024-08-26T15:01:54Z</dcterms:modified>
  <cp:category/>
</cp:coreProperties>
</file>