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1ACCB768-B65B-E745-8B2B-80DD35B0C2D1}"/>
    <pc:docChg chg="modSld">
      <pc:chgData name="Arbour, Duncan" userId="f8c76c83-f09a-4702-8a60-e00215c8b89f" providerId="ADAL" clId="{1ACCB768-B65B-E745-8B2B-80DD35B0C2D1}" dt="2025-07-25T11:29:51.196" v="3" actId="20577"/>
      <pc:docMkLst>
        <pc:docMk/>
      </pc:docMkLst>
      <pc:sldChg chg="modSp mod">
        <pc:chgData name="Arbour, Duncan" userId="f8c76c83-f09a-4702-8a60-e00215c8b89f" providerId="ADAL" clId="{1ACCB768-B65B-E745-8B2B-80DD35B0C2D1}" dt="2025-07-25T11:29:51.196" v="3" actId="20577"/>
        <pc:sldMkLst>
          <pc:docMk/>
          <pc:sldMk cId="362609513" sldId="319"/>
        </pc:sldMkLst>
        <pc:spChg chg="mod">
          <ac:chgData name="Arbour, Duncan" userId="f8c76c83-f09a-4702-8a60-e00215c8b89f" providerId="ADAL" clId="{1ACCB768-B65B-E745-8B2B-80DD35B0C2D1}" dt="2025-07-25T11:29:51.196" v="3" actId="20577"/>
          <ac:spMkLst>
            <pc:docMk/>
            <pc:sldMk cId="362609513" sldId="319"/>
            <ac:spMk id="8" creationId="{AA5F2F43-BB28-9422-0870-AB1291BA81C3}"/>
          </ac:spMkLst>
        </pc:spChg>
      </pc:sldChg>
      <pc:sldChg chg="modSp mod">
        <pc:chgData name="Arbour, Duncan" userId="f8c76c83-f09a-4702-8a60-e00215c8b89f" providerId="ADAL" clId="{1ACCB768-B65B-E745-8B2B-80DD35B0C2D1}" dt="2025-07-25T11:29:47.375" v="1" actId="20577"/>
        <pc:sldMkLst>
          <pc:docMk/>
          <pc:sldMk cId="775035167" sldId="320"/>
        </pc:sldMkLst>
        <pc:spChg chg="mod">
          <ac:chgData name="Arbour, Duncan" userId="f8c76c83-f09a-4702-8a60-e00215c8b89f" providerId="ADAL" clId="{1ACCB768-B65B-E745-8B2B-80DD35B0C2D1}" dt="2025-07-25T11:29:47.375" v="1" actId="20577"/>
          <ac:spMkLst>
            <pc:docMk/>
            <pc:sldMk cId="775035167" sldId="320"/>
            <ac:spMk id="8" creationId="{13E3F279-4343-029E-0381-D62E5419B8A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2A5D-CF09-7CA8-EF3D-63D679AE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045F6-91BF-E53D-9684-FC8F5880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B4449-C3F8-8D09-35F5-4C099FF2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8B4C-DB21-6A06-4253-556B156AA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5154-0891-B716-09A1-80445F85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9D348-20A7-7780-F9F4-35E1F6844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47F32-97F6-032B-DEA8-13237074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47B9-D7B4-E375-A3CF-31FE5FE5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Aptos" panose="020B0004020202020204" pitchFamily="34" charset="0"/>
              </a:rPr>
              <a:t>LinkedIn Email Monitoring (Polecat)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0438-D927-6E9A-F518-0EF4BC31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706CD-1FF1-1D5C-FE99-6823877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E3F279-4343-029E-0381-D62E5419B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45D2F-97EB-53B2-B848-875A3296D6C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A2A29-8AAF-634E-4315-AE95C7077354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9D132E-2AAD-BFE8-359D-C7271E9AE2E2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F4222-56E4-0327-9115-1BE8A9492D22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B55D-A137-F735-2EE6-A0670B04E232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0C577-F3FF-88F6-ACFC-25110D2313D3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3A882-5BA4-671B-3FE8-F30B10DCF862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1A65F-DA42-D6FA-B7FC-DF9E374F0E4B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E6F0821B-352D-05D6-3110-A05F53B6DA35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7750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500" kern="100" noProof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US" sz="1500" kern="100" noProof="1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9DBCE-0CB6-1976-0621-DECFE228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12208A-7499-390D-9116-58AC627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F2F43-BB28-9422-0870-AB1291BA8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C60B-D61C-2CF2-A9E5-4C3AF87D2533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FFC4D0-750B-50C6-C3E1-AED036678DE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9244D-BF84-0C6E-0ADF-7B8A8C569C18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A84F-0A2B-E7F5-A03D-9A7C6B50D2EC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056E9-B6D7-7F2B-7016-197A7B8A7FE6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346D-D0BB-4418-46E2-FBB4BA0EABD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E8270-EF59-CDB0-BFD3-29D7DF30C296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9863B-9648-30BA-9750-096042B6FBD3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6A533003-DDF1-28A3-D630-389C4EF2646A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9bea065c-4598-471b-a0d8-b208471d6a41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737cdb0d-9f15-48ec-9529-975a91239bb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1566</TotalTime>
  <Words>275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Kalinga</vt:lpstr>
      <vt:lpstr>SynH2024</vt:lpstr>
      <vt:lpstr>LinkedIn Email Monitoring (Polecat)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Arbour, Duncan</cp:lastModifiedBy>
  <cp:revision>44</cp:revision>
  <dcterms:created xsi:type="dcterms:W3CDTF">2024-07-12T09:05:01Z</dcterms:created>
  <dcterms:modified xsi:type="dcterms:W3CDTF">2025-07-25T11:29:53Z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