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2"/>
  </p:notesMasterIdLst>
  <p:sldIdLst>
    <p:sldId id="6151" r:id="rId2"/>
    <p:sldId id="6152" r:id="rId3"/>
    <p:sldId id="6153" r:id="rId4"/>
    <p:sldId id="6154" r:id="rId5"/>
    <p:sldId id="6155" r:id="rId6"/>
    <p:sldId id="6156" r:id="rId7"/>
    <p:sldId id="6157" r:id="rId8"/>
    <p:sldId id="6158" r:id="rId9"/>
    <p:sldId id="6159" r:id="rId10"/>
    <p:sldId id="61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242AE0-7F39-8E3C-2C52-C64AF6D027A9}" name="Petzold, Jonna" initials="PJ" userId="S::jonna.petzold@syneoshealth.com::c3377db9-1ee8-4204-85a2-ab2051890ca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942B39-6A1B-9C48-9109-96E68BC44D54}" v="21" dt="2024-11-08T06:35:27.7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65"/>
    <p:restoredTop sz="73401"/>
  </p:normalViewPr>
  <p:slideViewPr>
    <p:cSldViewPr snapToGrid="0">
      <p:cViewPr varScale="1">
        <p:scale>
          <a:sx n="80" d="100"/>
          <a:sy n="80" d="100"/>
        </p:scale>
        <p:origin x="2296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bour, Duncan" userId="f8c76c83-f09a-4702-8a60-e00215c8b89f" providerId="ADAL" clId="{BF942B39-6A1B-9C48-9109-96E68BC44D54}"/>
    <pc:docChg chg="undo custSel addSld modSld">
      <pc:chgData name="Arbour, Duncan" userId="f8c76c83-f09a-4702-8a60-e00215c8b89f" providerId="ADAL" clId="{BF942B39-6A1B-9C48-9109-96E68BC44D54}" dt="2024-11-08T07:55:05.240" v="18" actId="2890"/>
      <pc:docMkLst>
        <pc:docMk/>
      </pc:docMkLst>
      <pc:sldChg chg="addSp delSp modSp mod">
        <pc:chgData name="Arbour, Duncan" userId="f8c76c83-f09a-4702-8a60-e00215c8b89f" providerId="ADAL" clId="{BF942B39-6A1B-9C48-9109-96E68BC44D54}" dt="2024-11-08T07:54:52.793" v="9" actId="14100"/>
        <pc:sldMkLst>
          <pc:docMk/>
          <pc:sldMk cId="1466786859" sldId="6151"/>
        </pc:sldMkLst>
        <pc:spChg chg="add del mod">
          <ac:chgData name="Arbour, Duncan" userId="f8c76c83-f09a-4702-8a60-e00215c8b89f" providerId="ADAL" clId="{BF942B39-6A1B-9C48-9109-96E68BC44D54}" dt="2024-11-08T07:54:32.984" v="4" actId="478"/>
          <ac:spMkLst>
            <pc:docMk/>
            <pc:sldMk cId="1466786859" sldId="6151"/>
            <ac:spMk id="12" creationId="{54F5EBD3-14D4-B458-D603-472E0B472C8C}"/>
          </ac:spMkLst>
        </pc:spChg>
        <pc:spChg chg="mod">
          <ac:chgData name="Arbour, Duncan" userId="f8c76c83-f09a-4702-8a60-e00215c8b89f" providerId="ADAL" clId="{BF942B39-6A1B-9C48-9109-96E68BC44D54}" dt="2024-11-08T07:54:52.793" v="9" actId="14100"/>
          <ac:spMkLst>
            <pc:docMk/>
            <pc:sldMk cId="1466786859" sldId="6151"/>
            <ac:spMk id="32" creationId="{8B5D34A1-DB31-48F6-7B3F-2C3087B33DBF}"/>
          </ac:spMkLst>
        </pc:spChg>
        <pc:spChg chg="del mod">
          <ac:chgData name="Arbour, Duncan" userId="f8c76c83-f09a-4702-8a60-e00215c8b89f" providerId="ADAL" clId="{BF942B39-6A1B-9C48-9109-96E68BC44D54}" dt="2024-11-08T07:54:26.235" v="2" actId="478"/>
          <ac:spMkLst>
            <pc:docMk/>
            <pc:sldMk cId="1466786859" sldId="6151"/>
            <ac:spMk id="45" creationId="{E399C8E6-B08B-2A04-7186-85D0B2AB8651}"/>
          </ac:spMkLst>
        </pc:spChg>
        <pc:spChg chg="del">
          <ac:chgData name="Arbour, Duncan" userId="f8c76c83-f09a-4702-8a60-e00215c8b89f" providerId="ADAL" clId="{BF942B39-6A1B-9C48-9109-96E68BC44D54}" dt="2024-11-08T07:54:42.466" v="6" actId="478"/>
          <ac:spMkLst>
            <pc:docMk/>
            <pc:sldMk cId="1466786859" sldId="6151"/>
            <ac:spMk id="48" creationId="{DD9B685F-F557-5F13-C4B0-0212496B06A3}"/>
          </ac:spMkLst>
        </pc:spChg>
        <pc:spChg chg="del">
          <ac:chgData name="Arbour, Duncan" userId="f8c76c83-f09a-4702-8a60-e00215c8b89f" providerId="ADAL" clId="{BF942B39-6A1B-9C48-9109-96E68BC44D54}" dt="2024-11-08T07:54:39.126" v="5" actId="478"/>
          <ac:spMkLst>
            <pc:docMk/>
            <pc:sldMk cId="1466786859" sldId="6151"/>
            <ac:spMk id="51" creationId="{B0127799-FDC6-967F-A426-97969422A3AE}"/>
          </ac:spMkLst>
        </pc:spChg>
        <pc:spChg chg="del">
          <ac:chgData name="Arbour, Duncan" userId="f8c76c83-f09a-4702-8a60-e00215c8b89f" providerId="ADAL" clId="{BF942B39-6A1B-9C48-9109-96E68BC44D54}" dt="2024-11-08T07:54:47.600" v="8" actId="478"/>
          <ac:spMkLst>
            <pc:docMk/>
            <pc:sldMk cId="1466786859" sldId="6151"/>
            <ac:spMk id="54" creationId="{205BB38E-0783-4DFF-486C-377B4B413CC3}"/>
          </ac:spMkLst>
        </pc:spChg>
        <pc:spChg chg="del">
          <ac:chgData name="Arbour, Duncan" userId="f8c76c83-f09a-4702-8a60-e00215c8b89f" providerId="ADAL" clId="{BF942B39-6A1B-9C48-9109-96E68BC44D54}" dt="2024-11-08T07:54:44.883" v="7" actId="478"/>
          <ac:spMkLst>
            <pc:docMk/>
            <pc:sldMk cId="1466786859" sldId="6151"/>
            <ac:spMk id="58" creationId="{BC266DDB-9447-A629-0C27-A5074E841E3C}"/>
          </ac:spMkLst>
        </pc:spChg>
        <pc:spChg chg="add del">
          <ac:chgData name="Arbour, Duncan" userId="f8c76c83-f09a-4702-8a60-e00215c8b89f" providerId="ADAL" clId="{BF942B39-6A1B-9C48-9109-96E68BC44D54}" dt="2024-11-08T07:54:32.984" v="4" actId="478"/>
          <ac:spMkLst>
            <pc:docMk/>
            <pc:sldMk cId="1466786859" sldId="6151"/>
            <ac:spMk id="59" creationId="{D04676B4-FFC1-C2E2-EA3C-C043618A419A}"/>
          </ac:spMkLst>
        </pc:spChg>
      </pc:sldChg>
      <pc:sldChg chg="add">
        <pc:chgData name="Arbour, Duncan" userId="f8c76c83-f09a-4702-8a60-e00215c8b89f" providerId="ADAL" clId="{BF942B39-6A1B-9C48-9109-96E68BC44D54}" dt="2024-11-08T07:54:59.729" v="10" actId="2890"/>
        <pc:sldMkLst>
          <pc:docMk/>
          <pc:sldMk cId="1817433127" sldId="6152"/>
        </pc:sldMkLst>
      </pc:sldChg>
      <pc:sldChg chg="add">
        <pc:chgData name="Arbour, Duncan" userId="f8c76c83-f09a-4702-8a60-e00215c8b89f" providerId="ADAL" clId="{BF942B39-6A1B-9C48-9109-96E68BC44D54}" dt="2024-11-08T07:55:01.190" v="11" actId="2890"/>
        <pc:sldMkLst>
          <pc:docMk/>
          <pc:sldMk cId="1391041994" sldId="6153"/>
        </pc:sldMkLst>
      </pc:sldChg>
      <pc:sldChg chg="add">
        <pc:chgData name="Arbour, Duncan" userId="f8c76c83-f09a-4702-8a60-e00215c8b89f" providerId="ADAL" clId="{BF942B39-6A1B-9C48-9109-96E68BC44D54}" dt="2024-11-08T07:55:01.890" v="12" actId="2890"/>
        <pc:sldMkLst>
          <pc:docMk/>
          <pc:sldMk cId="3561262690" sldId="6154"/>
        </pc:sldMkLst>
      </pc:sldChg>
      <pc:sldChg chg="add">
        <pc:chgData name="Arbour, Duncan" userId="f8c76c83-f09a-4702-8a60-e00215c8b89f" providerId="ADAL" clId="{BF942B39-6A1B-9C48-9109-96E68BC44D54}" dt="2024-11-08T07:55:02.517" v="13" actId="2890"/>
        <pc:sldMkLst>
          <pc:docMk/>
          <pc:sldMk cId="3733703642" sldId="6155"/>
        </pc:sldMkLst>
      </pc:sldChg>
      <pc:sldChg chg="add">
        <pc:chgData name="Arbour, Duncan" userId="f8c76c83-f09a-4702-8a60-e00215c8b89f" providerId="ADAL" clId="{BF942B39-6A1B-9C48-9109-96E68BC44D54}" dt="2024-11-08T07:55:03.092" v="14" actId="2890"/>
        <pc:sldMkLst>
          <pc:docMk/>
          <pc:sldMk cId="4094050237" sldId="6156"/>
        </pc:sldMkLst>
      </pc:sldChg>
      <pc:sldChg chg="add">
        <pc:chgData name="Arbour, Duncan" userId="f8c76c83-f09a-4702-8a60-e00215c8b89f" providerId="ADAL" clId="{BF942B39-6A1B-9C48-9109-96E68BC44D54}" dt="2024-11-08T07:55:03.615" v="15" actId="2890"/>
        <pc:sldMkLst>
          <pc:docMk/>
          <pc:sldMk cId="3271181814" sldId="6157"/>
        </pc:sldMkLst>
      </pc:sldChg>
      <pc:sldChg chg="add">
        <pc:chgData name="Arbour, Duncan" userId="f8c76c83-f09a-4702-8a60-e00215c8b89f" providerId="ADAL" clId="{BF942B39-6A1B-9C48-9109-96E68BC44D54}" dt="2024-11-08T07:55:04.214" v="16" actId="2890"/>
        <pc:sldMkLst>
          <pc:docMk/>
          <pc:sldMk cId="3120833916" sldId="6158"/>
        </pc:sldMkLst>
      </pc:sldChg>
      <pc:sldChg chg="add">
        <pc:chgData name="Arbour, Duncan" userId="f8c76c83-f09a-4702-8a60-e00215c8b89f" providerId="ADAL" clId="{BF942B39-6A1B-9C48-9109-96E68BC44D54}" dt="2024-11-08T07:55:04.722" v="17" actId="2890"/>
        <pc:sldMkLst>
          <pc:docMk/>
          <pc:sldMk cId="790554098" sldId="6159"/>
        </pc:sldMkLst>
      </pc:sldChg>
      <pc:sldChg chg="add">
        <pc:chgData name="Arbour, Duncan" userId="f8c76c83-f09a-4702-8a60-e00215c8b89f" providerId="ADAL" clId="{BF942B39-6A1B-9C48-9109-96E68BC44D54}" dt="2024-11-08T07:55:05.240" v="18" actId="2890"/>
        <pc:sldMkLst>
          <pc:docMk/>
          <pc:sldMk cId="1819818074" sldId="61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FC18A-88CE-45A5-A150-0A4B51E22D8C}" type="datetimeFigureOut">
              <a:rPr lang="en-GB" smtClean="0"/>
              <a:t>08/11/2024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EDCF6-DFE2-4764-B62F-8F2DC6715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93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539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B3D6C-6F16-34FF-6C18-BA0D361EC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F00182-3062-9823-CEB8-7C0DA1DF3E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5ED582-2A31-8EEE-AD0C-C899608971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0F456-203B-1344-8C5A-5DEE73A71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4919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DE646-E505-D8E2-1859-C6944B119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F844E9-4A11-B38C-41FC-AE8AAA1FAA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7D8F83-0003-1FBB-A4CD-2981677CB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0B27F-1C3D-D3A5-8A8E-E8BA71AD5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37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F96A5-8FDC-F5E1-C264-6ED62DAD0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5B3F2D-AD5D-2A37-76F4-560E26174A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61A598-5C35-7D4C-5099-65BDDC117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6917A-B4F2-D336-7584-3C7F13CFC4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455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14EDF-0719-AD0E-C16D-2860625F1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2F3A47-8261-B96D-5AFD-BFB34364BD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63D597-CECE-EB91-FF83-E3167616D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A9CAC-80F5-374C-1298-49C6D9653B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921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AF895-EC91-9FEC-B5E9-E6EDA3276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FAA274-7F27-2DD7-9EEE-E971EE56D5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97912E-5A47-98E7-4D09-89B8BA6035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31091-20D6-3A29-3BAD-4356AD6523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8766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28726-7911-5E75-F1A2-2E5D0F0A8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1BC8D4-2FF4-4B47-04A8-ECDFEE8CDE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A59ED1-3D58-ED1B-5C23-9D336E11ED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E45CC-578E-1678-2A81-8C332B1056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533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F58ED-C2C7-B73C-099E-DA42146DF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EC0C10-E8F7-2462-1DA4-9031054E75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BE3F4E-7097-19A6-FFB9-2410D19D77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6544D-8FAC-7A81-83F9-DAE7D8C287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127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94A0E-B527-EED9-3F7F-3A682E8AB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B2B4D4-F7D1-06F3-7456-C9EDE9DC0F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C25ECD-49D8-FC47-5D1E-C5C80AA60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57B1E-CE22-84FC-D629-4D52A63E51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493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95A1A-FF77-F178-366A-53A6CCB9C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7BAFBC-0B12-E984-A4E7-40628B89E4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843BD5-41CD-C523-7A3E-9024DC82FD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F2BEC-5948-8218-A75C-84D840A0D1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53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F80E888-06CC-5653-4866-4E181CF4E83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17122541"/>
              </p:ext>
            </p:extLst>
          </p:nvPr>
        </p:nvGraphicFramePr>
        <p:xfrm>
          <a:off x="2304135" y="845661"/>
          <a:ext cx="9563476" cy="5962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048">
                  <a:extLst>
                    <a:ext uri="{9D8B030D-6E8A-4147-A177-3AD203B41FA5}">
                      <a16:colId xmlns:a16="http://schemas.microsoft.com/office/drawing/2014/main" val="3862055309"/>
                    </a:ext>
                  </a:extLst>
                </a:gridCol>
                <a:gridCol w="5004319">
                  <a:extLst>
                    <a:ext uri="{9D8B030D-6E8A-4147-A177-3AD203B41FA5}">
                      <a16:colId xmlns:a16="http://schemas.microsoft.com/office/drawing/2014/main" val="2470000689"/>
                    </a:ext>
                  </a:extLst>
                </a:gridCol>
                <a:gridCol w="2739109">
                  <a:extLst>
                    <a:ext uri="{9D8B030D-6E8A-4147-A177-3AD203B41FA5}">
                      <a16:colId xmlns:a16="http://schemas.microsoft.com/office/drawing/2014/main" val="2023183684"/>
                    </a:ext>
                  </a:extLst>
                </a:gridCol>
              </a:tblGrid>
              <a:tr h="661186">
                <a:tc>
                  <a:txBody>
                    <a:bodyPr/>
                    <a:lstStyle/>
                    <a:p>
                      <a:pPr marL="0" marR="0" indent="0" algn="ctr" defTabSz="412709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GB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Today</a:t>
                      </a:r>
                      <a:endParaRPr lang="en-GB" sz="24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en-GB" sz="8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</a:t>
                      </a:r>
                      <a:r>
                        <a:rPr lang="en-GB" sz="800" b="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current day-to-day, role in OMP implementation)</a:t>
                      </a:r>
                      <a:endParaRPr lang="en-GB" sz="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12709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Quicksand Bold"/>
                        </a:rPr>
                        <a:t>Tomorrow </a:t>
                      </a:r>
                    </a:p>
                    <a:p>
                      <a:pPr marL="0" marR="0" indent="0" algn="ctr" defTabSz="412709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800" b="0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Quicksand Bold"/>
                        </a:rPr>
                        <a:t>(post OMP go-live)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418010"/>
                  </a:ext>
                </a:extLst>
              </a:tr>
              <a:tr h="829790"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Activities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12709" rtl="0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GB"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169109"/>
                  </a:ext>
                </a:extLst>
              </a:tr>
              <a:tr h="998106"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Thoughts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rtl="0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24407"/>
                  </a:ext>
                </a:extLst>
              </a:tr>
              <a:tr h="868458"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Emotions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rtl="0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023507"/>
                  </a:ext>
                </a:extLst>
              </a:tr>
              <a:tr h="868458"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Needs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rtl="0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167563"/>
                  </a:ext>
                </a:extLst>
              </a:tr>
              <a:tr h="868458"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Pain-points / Resistance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12709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GB"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058790"/>
                  </a:ext>
                </a:extLst>
              </a:tr>
              <a:tr h="868458"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rgbClr val="00206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WIIFM?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412709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GB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99361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CB3B85C-A523-E82F-587A-F7D4A5DAE033}"/>
              </a:ext>
            </a:extLst>
          </p:cNvPr>
          <p:cNvSpPr/>
          <p:nvPr userDrawn="1"/>
        </p:nvSpPr>
        <p:spPr>
          <a:xfrm>
            <a:off x="268941" y="845661"/>
            <a:ext cx="2035194" cy="59629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C2DCE-4412-9EC0-A736-6BD3F3B91796}"/>
              </a:ext>
            </a:extLst>
          </p:cNvPr>
          <p:cNvSpPr txBox="1"/>
          <p:nvPr userDrawn="1"/>
        </p:nvSpPr>
        <p:spPr>
          <a:xfrm>
            <a:off x="280845" y="922605"/>
            <a:ext cx="2035194" cy="59041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Last spoken to: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Years with BI: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Related business roles: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Level: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Position towards change: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Ability to change: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Change readiness: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Perceived Resistance: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What’s changing for them?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Impact on them: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4A8FCDCB-16A5-48CA-CAB3-D5A5C150AA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38047" y="1533525"/>
            <a:ext cx="4960440" cy="773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800"/>
            </a:lvl1pPr>
            <a:lvl2pPr algn="l">
              <a:defRPr sz="800"/>
            </a:lvl2pPr>
            <a:lvl3pPr algn="l">
              <a:defRPr sz="800"/>
            </a:lvl3pPr>
            <a:lvl4pPr algn="l">
              <a:defRPr sz="800"/>
            </a:lvl4pPr>
            <a:lvl5pPr algn="l">
              <a:defRPr sz="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9D94521-E681-8AB0-CBDF-1E0B0A0B67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75211" y="1533525"/>
            <a:ext cx="2692400" cy="773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800"/>
            </a:lvl1pPr>
            <a:lvl2pPr algn="l">
              <a:defRPr sz="800"/>
            </a:lvl2pPr>
            <a:lvl3pPr algn="l">
              <a:defRPr sz="800"/>
            </a:lvl3pPr>
            <a:lvl4pPr algn="l">
              <a:defRPr sz="800"/>
            </a:lvl4pPr>
            <a:lvl5pPr algn="l">
              <a:defRPr sz="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02AC022-912D-75F5-A2C6-F1B0C8FA54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38047" y="3387051"/>
            <a:ext cx="4960440" cy="773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800"/>
            </a:lvl1pPr>
            <a:lvl2pPr algn="l">
              <a:defRPr sz="800"/>
            </a:lvl2pPr>
            <a:lvl3pPr algn="l">
              <a:defRPr sz="800"/>
            </a:lvl3pPr>
            <a:lvl4pPr algn="l">
              <a:defRPr sz="800"/>
            </a:lvl4pPr>
            <a:lvl5pPr algn="l">
              <a:defRPr sz="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210BC8B-A8F5-34C2-0D2C-44553A5E406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75211" y="3387051"/>
            <a:ext cx="2692400" cy="773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800"/>
            </a:lvl1pPr>
            <a:lvl2pPr algn="l">
              <a:defRPr sz="800"/>
            </a:lvl2pPr>
            <a:lvl3pPr algn="l">
              <a:defRPr sz="800"/>
            </a:lvl3pPr>
            <a:lvl4pPr algn="l">
              <a:defRPr sz="800"/>
            </a:lvl4pPr>
            <a:lvl5pPr algn="l">
              <a:defRPr sz="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7181E5D2-8B8C-3B15-4929-CA89E44D0A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38047" y="4258138"/>
            <a:ext cx="4960440" cy="773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800"/>
            </a:lvl1pPr>
            <a:lvl2pPr algn="l">
              <a:defRPr sz="800"/>
            </a:lvl2pPr>
            <a:lvl3pPr algn="l">
              <a:defRPr sz="800"/>
            </a:lvl3pPr>
            <a:lvl4pPr algn="l">
              <a:defRPr sz="800"/>
            </a:lvl4pPr>
            <a:lvl5pPr algn="l">
              <a:defRPr sz="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9BDF533-DACA-D9A2-3925-D732ADFA6F7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175211" y="4258138"/>
            <a:ext cx="2692400" cy="773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800"/>
            </a:lvl1pPr>
            <a:lvl2pPr algn="l">
              <a:defRPr sz="800"/>
            </a:lvl2pPr>
            <a:lvl3pPr algn="l">
              <a:defRPr sz="800"/>
            </a:lvl3pPr>
            <a:lvl4pPr algn="l">
              <a:defRPr sz="800"/>
            </a:lvl4pPr>
            <a:lvl5pPr algn="l">
              <a:defRPr sz="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1BFF757F-3BB2-060C-0360-F0917EFDB0E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38047" y="5118339"/>
            <a:ext cx="4960440" cy="773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800"/>
            </a:lvl1pPr>
            <a:lvl2pPr algn="l">
              <a:defRPr sz="800"/>
            </a:lvl2pPr>
            <a:lvl3pPr algn="l">
              <a:defRPr sz="800"/>
            </a:lvl3pPr>
            <a:lvl4pPr algn="l">
              <a:defRPr sz="800"/>
            </a:lvl4pPr>
            <a:lvl5pPr algn="l">
              <a:defRPr sz="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D3B49ADF-84DB-B65C-DAD7-9EFDA0A8EDA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75211" y="5118339"/>
            <a:ext cx="2692400" cy="773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800"/>
            </a:lvl1pPr>
            <a:lvl2pPr algn="l">
              <a:defRPr sz="800"/>
            </a:lvl2pPr>
            <a:lvl3pPr algn="l">
              <a:defRPr sz="800"/>
            </a:lvl3pPr>
            <a:lvl4pPr algn="l">
              <a:defRPr sz="800"/>
            </a:lvl4pPr>
            <a:lvl5pPr algn="l">
              <a:defRPr sz="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D461839E-355B-EB26-A2E0-B7D651E590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4101" y="5031251"/>
            <a:ext cx="1943310" cy="119537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800"/>
            </a:lvl1pPr>
            <a:lvl2pPr algn="l">
              <a:defRPr sz="800"/>
            </a:lvl2pPr>
            <a:lvl3pPr algn="l">
              <a:defRPr sz="800"/>
            </a:lvl3pPr>
            <a:lvl4pPr algn="l">
              <a:defRPr sz="800"/>
            </a:lvl4pPr>
            <a:lvl5pPr algn="l">
              <a:defRPr sz="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7CA50338-1361-9E20-9084-85CBD2507BA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138047" y="2380237"/>
            <a:ext cx="4960440" cy="9088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800"/>
            </a:lvl1pPr>
            <a:lvl2pPr algn="l">
              <a:defRPr sz="800"/>
            </a:lvl2pPr>
            <a:lvl3pPr algn="l">
              <a:defRPr sz="800"/>
            </a:lvl3pPr>
            <a:lvl4pPr algn="l">
              <a:defRPr sz="800"/>
            </a:lvl4pPr>
            <a:lvl5pPr algn="l">
              <a:defRPr sz="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CC1E9AF-EEA3-236D-7F76-AAC1B488F5D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175211" y="2380237"/>
            <a:ext cx="2692400" cy="90884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800"/>
            </a:lvl1pPr>
            <a:lvl2pPr algn="l">
              <a:defRPr sz="800"/>
            </a:lvl2pPr>
            <a:lvl3pPr algn="l">
              <a:defRPr sz="800"/>
            </a:lvl3pPr>
            <a:lvl4pPr algn="l">
              <a:defRPr sz="800"/>
            </a:lvl4pPr>
            <a:lvl5pPr algn="l">
              <a:defRPr sz="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741758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 hidden="1"/>
          <p:cNvSpPr/>
          <p:nvPr/>
        </p:nvSpPr>
        <p:spPr>
          <a:xfrm flipV="1">
            <a:off x="6099175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3" name="Line" hidden="1"/>
          <p:cNvSpPr/>
          <p:nvPr/>
        </p:nvSpPr>
        <p:spPr>
          <a:xfrm flipV="1">
            <a:off x="1534368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4" name="Line" hidden="1"/>
          <p:cNvSpPr/>
          <p:nvPr/>
        </p:nvSpPr>
        <p:spPr>
          <a:xfrm flipV="1">
            <a:off x="3055970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5" name="Line" hidden="1"/>
          <p:cNvSpPr/>
          <p:nvPr/>
        </p:nvSpPr>
        <p:spPr>
          <a:xfrm flipV="1">
            <a:off x="9142380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6" name="Line" hidden="1"/>
          <p:cNvSpPr/>
          <p:nvPr/>
        </p:nvSpPr>
        <p:spPr>
          <a:xfrm flipV="1">
            <a:off x="10663982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7" name="Line" hidden="1"/>
          <p:cNvSpPr/>
          <p:nvPr/>
        </p:nvSpPr>
        <p:spPr>
          <a:xfrm flipV="1">
            <a:off x="7620778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8" name="Line" hidden="1"/>
          <p:cNvSpPr/>
          <p:nvPr/>
        </p:nvSpPr>
        <p:spPr>
          <a:xfrm flipV="1">
            <a:off x="4577573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949104C-556B-400B-8521-54B7FA2484FD}"/>
              </a:ext>
            </a:extLst>
          </p:cNvPr>
          <p:cNvSpPr txBox="1">
            <a:spLocks/>
          </p:cNvSpPr>
          <p:nvPr userDrawn="1"/>
        </p:nvSpPr>
        <p:spPr>
          <a:xfrm>
            <a:off x="8915971" y="5617519"/>
            <a:ext cx="1176387" cy="461665"/>
          </a:xfrm>
          <a:prstGeom prst="rect">
            <a:avLst/>
          </a:prstGeom>
        </p:spPr>
        <p:txBody>
          <a:bodyPr lIns="0" tIns="0" rIns="0" bIns="0" anchor="ctr" anchorCtr="0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lang="en-US" sz="3000" b="0">
              <a:solidFill>
                <a:srgbClr val="E3E6EC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2" name="www.websitename.com">
            <a:extLst>
              <a:ext uri="{FF2B5EF4-FFF2-40B4-BE49-F238E27FC236}">
                <a16:creationId xmlns:a16="http://schemas.microsoft.com/office/drawing/2014/main" id="{B310140B-210B-404D-852A-8B079AF22DB6}"/>
              </a:ext>
            </a:extLst>
          </p:cNvPr>
          <p:cNvSpPr txBox="1">
            <a:spLocks/>
          </p:cNvSpPr>
          <p:nvPr userDrawn="1"/>
        </p:nvSpPr>
        <p:spPr>
          <a:xfrm>
            <a:off x="9513639" y="6440110"/>
            <a:ext cx="2209801" cy="3419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it-IT"/>
            </a:defPPr>
            <a:lvl1pPr marR="0" lvl="0" indent="0" algn="ctr" defTabSz="8255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0" u="none" strike="noStrike" cap="none" spc="0" baseline="0">
                <a:solidFill>
                  <a:schemeClr val="bg1">
                    <a:lumMod val="75000"/>
                  </a:schemeClr>
                </a:solidFill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Quicksand Regular"/>
              </a:defRPr>
            </a:lvl1pPr>
            <a:lvl2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2pPr>
            <a:lvl3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3pPr>
            <a:lvl4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4pPr>
            <a:lvl5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5pPr>
            <a:lvl6pPr marL="0" marR="0" indent="3556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6pPr>
            <a:lvl7pPr marL="0" marR="0" indent="7112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7pPr>
            <a:lvl8pPr marL="0" marR="0" indent="10668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8pPr>
            <a:lvl9pPr marL="0" marR="0" indent="14224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9pPr>
          </a:lstStyle>
          <a:p>
            <a:pPr lvl="0" algn="r"/>
            <a:r>
              <a:rPr lang="en-US" sz="900" b="0" i="0" u="none" strike="noStrike" kern="1200" cap="none" spc="0" baseline="0">
                <a:solidFill>
                  <a:schemeClr val="bg1">
                    <a:lumMod val="75000"/>
                  </a:schemeClr>
                </a:solidFill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One Medicine Platform | </a:t>
            </a:r>
            <a:fld id="{86CB4B4D-7CA3-9044-876B-883B54F8677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pPr lvl="0" algn="r"/>
              <a:t>‹#›</a:t>
            </a:fld>
            <a:endParaRPr lang="en-US" sz="900" b="0" i="0" u="none" strike="noStrike" kern="1200" cap="none" spc="0" baseline="0">
              <a:solidFill>
                <a:schemeClr val="bg1">
                  <a:lumMod val="75000"/>
                </a:schemeClr>
              </a:solidFill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0" algn="r"/>
            <a:endParaRPr lang="en-US" sz="900"/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805EC12-21A9-4931-B9B7-94B5778C75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409" t="9435" r="39630" b="61854"/>
          <a:stretch/>
        </p:blipFill>
        <p:spPr>
          <a:xfrm>
            <a:off x="11582668" y="298671"/>
            <a:ext cx="28154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1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 spd="med"/>
  <p:txStyles>
    <p:titleStyle>
      <a:lvl1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177782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355564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533347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711129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1pPr>
      <a:lvl2pPr marL="0" marR="0" indent="114289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2pPr>
      <a:lvl3pPr marL="0" marR="0" indent="228577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3pPr>
      <a:lvl4pPr marL="0" marR="0" indent="342866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4pPr>
      <a:lvl5pPr marL="0" marR="0" indent="457154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5pPr>
      <a:lvl6pPr marL="0" marR="0" indent="571443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6pPr>
      <a:lvl7pPr marL="0" marR="0" indent="685731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7pPr>
      <a:lvl8pPr marL="0" marR="0" indent="800020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8pPr>
      <a:lvl9pPr marL="0" marR="0" indent="914309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FE9BFFF-DD8B-5C4B-9E76-07EBE817AD31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AEEBF-58D1-D484-7631-0721A4251789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B58B9-4095-7E99-DC34-9AA2390DFE0A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C2A4F-F641-BF78-4E66-8A677D6BA315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093816-0AF5-A793-E9EE-E81C26432D19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2306C-8F12-40E2-CCD7-8FA815100913}"/>
              </a:ext>
            </a:extLst>
          </p:cNvPr>
          <p:cNvSpPr txBox="1"/>
          <p:nvPr/>
        </p:nvSpPr>
        <p:spPr>
          <a:xfrm>
            <a:off x="284138" y="3086835"/>
            <a:ext cx="200186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dirty="0" err="1">
                <a:effectLst/>
                <a:latin typeface="Helvetica Neue" panose="02000503000000020004" pitchFamily="2" charset="0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22A7AA-436E-CFD4-B240-56D02E7FCA3C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7AD830-37A8-5B45-D52F-643F5AF380AD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5FDA4C-DA2A-3618-BF07-8B6146E622D7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4AD586-D9C0-992E-9406-622CCF70EBF5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5D34A1-DB31-48F6-7B3F-2C3087B33DBF}"/>
              </a:ext>
            </a:extLst>
          </p:cNvPr>
          <p:cNvSpPr txBox="1">
            <a:spLocks noChangeAspect="1"/>
          </p:cNvSpPr>
          <p:nvPr/>
        </p:nvSpPr>
        <p:spPr>
          <a:xfrm>
            <a:off x="4267199" y="6028168"/>
            <a:ext cx="7303989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schemeClr val="tx2"/>
                </a:solidFill>
              </a:rPr>
              <a:t>Whats_in_it_for_me</a:t>
            </a:r>
            <a:endParaRPr kumimoji="0" lang="en-GB" sz="24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D75C8F7F-6801-5EB9-6033-EF46DC8B08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Today_Activities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BE38BF01-7009-83BD-F871-6D982EAB42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Tomorrow_Activities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39F9A941-042F-D258-A42E-4CE5878DE9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Today_Emotions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0E2060B-DD2C-805E-7351-B780A28CF0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Tomorrow_Emotions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653FBFB0-91A6-4568-39FF-B8BA95FEC3D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Today_Needs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EC861E8-6CB6-B0AB-381E-0E753A3B08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Tomorrow_Needs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93F5DE28-6478-E8F2-9CAA-36CDC396C8A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Today_Pain_points_or_Resistance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05C8860-59B3-A3EB-5531-095CC5C1CAE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A2C41C20-BF6D-0BCB-A059-CEC3AF4A60A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3414" y="5002551"/>
            <a:ext cx="1943310" cy="1195378"/>
          </a:xfrm>
        </p:spPr>
        <p:txBody>
          <a:bodyPr/>
          <a:lstStyle/>
          <a:p>
            <a:r>
              <a:rPr kumimoji="0" lang="en-GB" sz="8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D04676B4-FFC1-C2E2-EA3C-C043618A419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Today_Thoughts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86738BAA-587D-8854-D720-9D8703EDB11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Tomorrow_Thoughts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6678685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63A98-5823-A055-7441-A979C6564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68E50AF-1D77-4AA9-423D-95681983C925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11BBAA-AD1E-516E-8A49-F02D759DDB1C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E89698-5AC3-0D70-4543-ACC47610E2E0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704713-CF98-A3C5-67A5-BC2DDD3013E6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168A05-91E9-6094-A74D-9DE66C58CBCF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42987-58E6-03E3-C8A1-21FB3ACB4DB4}"/>
              </a:ext>
            </a:extLst>
          </p:cNvPr>
          <p:cNvSpPr txBox="1"/>
          <p:nvPr/>
        </p:nvSpPr>
        <p:spPr>
          <a:xfrm>
            <a:off x="284138" y="3086835"/>
            <a:ext cx="200186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dirty="0" err="1">
                <a:effectLst/>
                <a:latin typeface="Helvetica Neue" panose="02000503000000020004" pitchFamily="2" charset="0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559E1-72F0-5ADA-E1B3-D10358C5FD5D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C4F259-961E-971F-9E58-E778ACD998EF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D91723-D2C1-6644-43BC-3CB57E4F0AAC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A896E7-5C10-3A6B-9FF6-4D1148EDC8BC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03B0C3-8392-81CF-A996-7A15846A9434}"/>
              </a:ext>
            </a:extLst>
          </p:cNvPr>
          <p:cNvSpPr txBox="1">
            <a:spLocks noChangeAspect="1"/>
          </p:cNvSpPr>
          <p:nvPr/>
        </p:nvSpPr>
        <p:spPr>
          <a:xfrm>
            <a:off x="4267199" y="6028168"/>
            <a:ext cx="7303989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schemeClr val="tx2"/>
                </a:solidFill>
              </a:rPr>
              <a:t>Whats_in_it_for_me</a:t>
            </a:r>
            <a:endParaRPr kumimoji="0" lang="en-GB" sz="24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B8CBC46-8495-5CEB-D2EF-6D86BBCB02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Today_Activities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3A2CE079-A63D-777C-13DC-71615C543A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Tomorrow_Activities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5A67BEAB-479A-EB48-17EC-9B061A7F82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Today_Emotions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C2D4BB6D-48B8-C723-C08C-87D9EEA8E5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Tomorrow_Emotions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57650148-BAA7-5367-43A3-221B364A30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Today_Needs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99BBB0AA-BD55-ADF5-BB67-C79B9BB6903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Tomorrow_Needs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CA309494-E68B-A3FB-F1CE-58E11B640D3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Today_Pain_points_or_Resistance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8517447E-DE70-366E-F18C-961332E7C33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3A0A8C75-17E3-A507-7A28-93E2EE1DBAD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3414" y="5002551"/>
            <a:ext cx="1943310" cy="1195378"/>
          </a:xfrm>
        </p:spPr>
        <p:txBody>
          <a:bodyPr/>
          <a:lstStyle/>
          <a:p>
            <a:r>
              <a:rPr kumimoji="0" lang="en-GB" sz="8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C47A39CF-9C3A-D4C9-7D98-267137ACA34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Today_Thoughts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8011220A-9968-2575-854E-528F2685C65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Tomorrow_Thoughts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1981807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AFDDD-0B88-A16B-49C4-8B8B3B8DD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5A65832-6BA0-19ED-2FAD-2B148F920D08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BF2393-426B-0FC6-AFAC-FBA3F835325E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D21084-F5C7-CBA2-4CC0-F154CDFD7FCE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9B9137-BBC6-59EF-BD85-03E460E6A0D0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0AA575-FB25-B8C8-D4A5-3EC09B5DDAA3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D66267-D5C3-6225-F8A5-409291A885F1}"/>
              </a:ext>
            </a:extLst>
          </p:cNvPr>
          <p:cNvSpPr txBox="1"/>
          <p:nvPr/>
        </p:nvSpPr>
        <p:spPr>
          <a:xfrm>
            <a:off x="284138" y="3086835"/>
            <a:ext cx="200186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dirty="0" err="1">
                <a:effectLst/>
                <a:latin typeface="Helvetica Neue" panose="02000503000000020004" pitchFamily="2" charset="0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D81A57-9D12-5BA6-7B08-AF490A4E8C8C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DE6054-FA4E-356D-A4A1-0A3F1857C9EB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CD32C5-2970-3DEB-C87F-5B5D285A9D73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92259A-020C-D131-51C8-B32492A1F187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9B4116C-2419-3350-2509-E98A3413ECFE}"/>
              </a:ext>
            </a:extLst>
          </p:cNvPr>
          <p:cNvSpPr txBox="1">
            <a:spLocks noChangeAspect="1"/>
          </p:cNvSpPr>
          <p:nvPr/>
        </p:nvSpPr>
        <p:spPr>
          <a:xfrm>
            <a:off x="4267199" y="6028168"/>
            <a:ext cx="7303989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schemeClr val="tx2"/>
                </a:solidFill>
              </a:rPr>
              <a:t>Whats_in_it_for_me</a:t>
            </a:r>
            <a:endParaRPr kumimoji="0" lang="en-GB" sz="24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A890C246-5925-62D7-1DA8-2E1EAC5D9A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Today_Activities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D94AC9BF-BDBC-9942-3DF0-C2D5645CD3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Tomorrow_Activities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3135851E-B775-F04A-E724-DB7009D8AD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Today_Emotions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4EE9C1FA-99B7-25BF-4484-E6A09FBAA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Tomorrow_Emotions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F623CE74-999B-A4FB-B6F5-EC8FC460BC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Today_Needs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D4538632-AE55-A2D9-371B-2E0F7D88EC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Tomorrow_Needs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06488232-B2C0-F3F2-ECA8-19E359B68F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Today_Pain_points_or_Resistance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9267499-198F-87E1-921D-7B9164ADE3E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1840A015-2E04-9E88-9094-C2EB6CF8CCA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3414" y="5002551"/>
            <a:ext cx="1943310" cy="1195378"/>
          </a:xfrm>
        </p:spPr>
        <p:txBody>
          <a:bodyPr/>
          <a:lstStyle/>
          <a:p>
            <a:r>
              <a:rPr kumimoji="0" lang="en-GB" sz="8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E7758712-46D1-2D8D-8799-811C93A70DE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Today_Thoughts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B59B77D3-51E0-B94D-75C0-733376A58FC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Tomorrow_Thoughts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1743312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A1428-A392-6562-A7CD-7D4118ECF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40FA06B-56F8-8E4E-BBD2-2A322CF87A76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85E768-178F-D425-C816-3981EC8530FA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0318E-AE1C-E37E-E983-F507AAC9783A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2CDF3-936E-4BCB-4E5C-50E4B545BACF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127D70-74E8-2574-46D3-0C1004042962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37C71-E286-E47E-1BDB-B9CE794B48DD}"/>
              </a:ext>
            </a:extLst>
          </p:cNvPr>
          <p:cNvSpPr txBox="1"/>
          <p:nvPr/>
        </p:nvSpPr>
        <p:spPr>
          <a:xfrm>
            <a:off x="284138" y="3086835"/>
            <a:ext cx="200186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dirty="0" err="1">
                <a:effectLst/>
                <a:latin typeface="Helvetica Neue" panose="02000503000000020004" pitchFamily="2" charset="0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89667F-8E96-7083-D8EE-21D7C54EE47B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4C04-7B35-7118-FB4D-7D03004993F4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B4E88C-FB64-BC5E-8CAF-F92F0C4FE15A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E70CF4-A694-8D44-BC31-7F4BEE68E646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2F9D25-FE0E-2774-22F5-C5DFCA012E0A}"/>
              </a:ext>
            </a:extLst>
          </p:cNvPr>
          <p:cNvSpPr txBox="1">
            <a:spLocks noChangeAspect="1"/>
          </p:cNvSpPr>
          <p:nvPr/>
        </p:nvSpPr>
        <p:spPr>
          <a:xfrm>
            <a:off x="4267199" y="6028168"/>
            <a:ext cx="7303989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schemeClr val="tx2"/>
                </a:solidFill>
              </a:rPr>
              <a:t>Whats_in_it_for_me</a:t>
            </a:r>
            <a:endParaRPr kumimoji="0" lang="en-GB" sz="24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FA828096-A09A-F851-FB45-7F48BBFED8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Today_Activities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B883112-2316-99E3-24B5-9E3408E583A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Tomorrow_Activities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D80AD74F-EFF3-9632-94EE-DC359EA70A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Today_Emotions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313A7F90-9391-5F3B-9F35-6D884A53C97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Tomorrow_Emotions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AD0AF8B6-DA95-0EE8-7E90-BE1D8A69CE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Today_Needs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16B300AD-A4AA-4980-0364-F81A922A08B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Tomorrow_Needs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98633F8E-7105-18D5-2668-195F5CE1599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Today_Pain_points_or_Resistance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121054BC-2BED-9362-E1EC-EED779C1C2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CBADFB6B-E0E4-7CBF-8BEB-B8F8C7D9ED9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3414" y="5002551"/>
            <a:ext cx="1943310" cy="1195378"/>
          </a:xfrm>
        </p:spPr>
        <p:txBody>
          <a:bodyPr/>
          <a:lstStyle/>
          <a:p>
            <a:r>
              <a:rPr kumimoji="0" lang="en-GB" sz="8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35D21356-D897-2E81-9D9D-79EE73CABC7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Today_Thoughts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B384D035-AAC9-1672-984B-E25BD81CE68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Tomorrow_Thoughts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39104199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3DB33-7CED-6311-A28F-A6FC322D5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5ECE42E-5CC3-0AC4-70C0-48487ED2CCC3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B56F55-03D1-142F-F7EB-9CA00E9FF232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FC9C2-B1B4-3C92-5195-EAFA9D2F05AB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783B8-A720-43CC-A6A0-0182B07898FB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59D85D-D625-BB05-A819-B8B46498B6ED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7A836B-6266-A5AD-6A20-BE6C6469E9C0}"/>
              </a:ext>
            </a:extLst>
          </p:cNvPr>
          <p:cNvSpPr txBox="1"/>
          <p:nvPr/>
        </p:nvSpPr>
        <p:spPr>
          <a:xfrm>
            <a:off x="284138" y="3086835"/>
            <a:ext cx="200186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dirty="0" err="1">
                <a:effectLst/>
                <a:latin typeface="Helvetica Neue" panose="02000503000000020004" pitchFamily="2" charset="0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181886-3E0E-7F31-3C1C-B36B9CF93B0A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F77AEC-9560-33E1-1201-6CA7679AD619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6F5B2E-C096-E5A1-56B8-8B298178410F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DFBB92-8DA1-BEE0-86ED-E5CD07862DDD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E44CEB-F433-38E9-38AF-A34E7478943A}"/>
              </a:ext>
            </a:extLst>
          </p:cNvPr>
          <p:cNvSpPr txBox="1">
            <a:spLocks noChangeAspect="1"/>
          </p:cNvSpPr>
          <p:nvPr/>
        </p:nvSpPr>
        <p:spPr>
          <a:xfrm>
            <a:off x="4267199" y="6028168"/>
            <a:ext cx="7303989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schemeClr val="tx2"/>
                </a:solidFill>
              </a:rPr>
              <a:t>Whats_in_it_for_me</a:t>
            </a:r>
            <a:endParaRPr kumimoji="0" lang="en-GB" sz="24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E51F66FA-66B7-F4E3-F8CF-CD22382609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Today_Activities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82DD4BB6-3B30-61AA-5442-42D1A870A2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Tomorrow_Activities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988F80AF-6D4E-B62F-F9ED-089BE1A4AA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Today_Emotions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8275DB2C-16BE-6706-936E-171ADA7951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Tomorrow_Emotions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0A475BE9-6D54-876A-9E30-EC18B5BE52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Today_Needs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3E7246B3-28E6-D88C-FC71-AED7D10A78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Tomorrow_Needs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BBBE2053-8386-0856-5B02-C836B8FB861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Today_Pain_points_or_Resistance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8C5D267B-F0CC-CC5E-8D18-EBF543E55D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DDCBE464-FE55-541F-28DA-2F629DFE3FC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3414" y="5002551"/>
            <a:ext cx="1943310" cy="1195378"/>
          </a:xfrm>
        </p:spPr>
        <p:txBody>
          <a:bodyPr/>
          <a:lstStyle/>
          <a:p>
            <a:r>
              <a:rPr kumimoji="0" lang="en-GB" sz="8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5F193244-94AA-BA4C-925E-365751353D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Today_Thoughts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E6A418ED-9541-633A-B196-A278A867637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Tomorrow_Thoughts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6126269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17F6E-24A9-B180-F57E-85F0B56D2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AC75175-1533-25A2-B163-68DE8BCE7072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6AEF53-5523-907C-B5A4-76DAF609ADFE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4FAD3-9915-25C6-A12A-F9C46077EF1C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5551E-AA5B-3B3B-368A-38B342ACBED3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1D29F2-904C-120A-35B6-16F78E645689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7CC121-AD8A-58E2-C86B-2D9498FEA34A}"/>
              </a:ext>
            </a:extLst>
          </p:cNvPr>
          <p:cNvSpPr txBox="1"/>
          <p:nvPr/>
        </p:nvSpPr>
        <p:spPr>
          <a:xfrm>
            <a:off x="284138" y="3086835"/>
            <a:ext cx="200186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dirty="0" err="1">
                <a:effectLst/>
                <a:latin typeface="Helvetica Neue" panose="02000503000000020004" pitchFamily="2" charset="0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5856FE-31B7-5CDF-D3E1-5E7A43A2B75C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464D42-27C0-8B97-25A5-3229195558C2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1724B1-0C9D-A9D8-455A-9BFC1F5ADFE8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A3BFD5-31BF-C11F-28AE-1775AA62BBAD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676CAB-80C6-1EA4-8F27-2E8C39EB47BB}"/>
              </a:ext>
            </a:extLst>
          </p:cNvPr>
          <p:cNvSpPr txBox="1">
            <a:spLocks noChangeAspect="1"/>
          </p:cNvSpPr>
          <p:nvPr/>
        </p:nvSpPr>
        <p:spPr>
          <a:xfrm>
            <a:off x="4267199" y="6028168"/>
            <a:ext cx="7303989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schemeClr val="tx2"/>
                </a:solidFill>
              </a:rPr>
              <a:t>Whats_in_it_for_me</a:t>
            </a:r>
            <a:endParaRPr kumimoji="0" lang="en-GB" sz="24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5B2F343B-4C7B-E1AF-DEF7-EB8215A13D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Today_Activities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2B22F0CE-988E-4077-F26F-A2E61F6F445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Tomorrow_Activities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CD2C9F31-B111-9EF9-F790-3D5A4D2DE45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Today_Emotions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A681A71-526B-440B-830F-99C8036BD9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Tomorrow_Emotions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1FB14409-A3A5-0CDF-AA9D-8E0DDBE3FD6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Today_Needs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A644F8EB-4360-2C04-2C5E-17CBAAF9B8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Tomorrow_Needs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B137A0B8-3F82-D1B8-7CE1-AE02AAEFA08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Today_Pain_points_or_Resistance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BFF30034-73D5-27BD-CD78-4D7CF39195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5200F428-C3E3-0F84-9E66-A75632A4A3E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3414" y="5002551"/>
            <a:ext cx="1943310" cy="1195378"/>
          </a:xfrm>
        </p:spPr>
        <p:txBody>
          <a:bodyPr/>
          <a:lstStyle/>
          <a:p>
            <a:r>
              <a:rPr kumimoji="0" lang="en-GB" sz="8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863296C4-09CD-2DFE-4C30-AAC7BD6FB24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Today_Thoughts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11A5A521-5269-52F6-B38A-8B0F1B898B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Tomorrow_Thoughts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337036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47FA9-7FA6-52B8-31F1-6CD371C4A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DC95F72-4719-C540-13FB-B2AF6FC47B16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A130F-31BE-A7B6-1BC0-D7C428C948C6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04467-0F1F-E926-CBB3-6E791479F08F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35AC0A-6930-BF10-E026-AAAC9576AF39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DB3AC-73A2-5873-4ED6-BA8C4ACA57F4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7969E4-1A54-6DE4-5EFB-8EA2380F1171}"/>
              </a:ext>
            </a:extLst>
          </p:cNvPr>
          <p:cNvSpPr txBox="1"/>
          <p:nvPr/>
        </p:nvSpPr>
        <p:spPr>
          <a:xfrm>
            <a:off x="284138" y="3086835"/>
            <a:ext cx="200186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dirty="0" err="1">
                <a:effectLst/>
                <a:latin typeface="Helvetica Neue" panose="02000503000000020004" pitchFamily="2" charset="0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BE45B4-E418-63BC-8187-BE36A313645A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57150A-0A5F-C1FE-DA13-86B86B4BA28D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323A06-1E4F-E3D1-CBFF-03F27A681F1D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DB3A22-79ED-FE5E-8F60-67A3BCC0A931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DF8BF8-58A3-C8BC-7EF7-31E6F8F3BF92}"/>
              </a:ext>
            </a:extLst>
          </p:cNvPr>
          <p:cNvSpPr txBox="1">
            <a:spLocks noChangeAspect="1"/>
          </p:cNvSpPr>
          <p:nvPr/>
        </p:nvSpPr>
        <p:spPr>
          <a:xfrm>
            <a:off x="4267199" y="6028168"/>
            <a:ext cx="7303989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schemeClr val="tx2"/>
                </a:solidFill>
              </a:rPr>
              <a:t>Whats_in_it_for_me</a:t>
            </a:r>
            <a:endParaRPr kumimoji="0" lang="en-GB" sz="24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B3C6EB70-82D3-4A89-117E-3FC0BD60E9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Today_Activities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C5DDA7D6-94D2-0735-16FC-6AF24B1AC7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Tomorrow_Activities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B42C94C3-F5BF-959F-88AF-9AF82B6F9C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Today_Emotions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2C1ED31-EA64-8C91-464E-636C761536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Tomorrow_Emotions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E55DB94F-F716-955A-492F-BB9E2FFD628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Today_Needs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93DBD587-4BB5-8217-D10F-255B01D14E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Tomorrow_Needs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0A3D0D53-8D6C-A709-E8CC-B8854D1C92C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Today_Pain_points_or_Resistance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322B2607-DA81-ED09-7843-D8EAF125098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216CCD25-1DB1-08DD-1CED-289B36033F6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3414" y="5002551"/>
            <a:ext cx="1943310" cy="1195378"/>
          </a:xfrm>
        </p:spPr>
        <p:txBody>
          <a:bodyPr/>
          <a:lstStyle/>
          <a:p>
            <a:r>
              <a:rPr kumimoji="0" lang="en-GB" sz="8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576B9EBF-585B-D02B-5A0B-99FF9CC0B83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Today_Thoughts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84000ED0-702F-88C3-EB6E-8F6C148C3D1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Tomorrow_Thoughts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0940502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FFF59-14D5-3A7D-65A5-6455C4280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11E473C-B359-C430-3FD5-F7158CCAF173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102A21-2CA0-D451-E6C1-4EF4FB9F1A3B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07646-5E55-7E59-DF1E-2F2ED57ABC67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D2491F-1E04-22A5-9508-B9DBFEDDAD0D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E9665-E347-0340-8057-CDAAB0574C17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0BB138-EB51-38E7-9233-E81400B19B86}"/>
              </a:ext>
            </a:extLst>
          </p:cNvPr>
          <p:cNvSpPr txBox="1"/>
          <p:nvPr/>
        </p:nvSpPr>
        <p:spPr>
          <a:xfrm>
            <a:off x="284138" y="3086835"/>
            <a:ext cx="200186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dirty="0" err="1">
                <a:effectLst/>
                <a:latin typeface="Helvetica Neue" panose="02000503000000020004" pitchFamily="2" charset="0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B8C7A5-D631-CE20-76A1-91E4DCB868CB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C4352A-BB14-B605-1BCB-6164A833D35B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8AF1E5-DCC9-2E24-DF24-E3487C6AD769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3458D-D4B8-313D-D973-3222A131417C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7BFF7A-C36B-1B7D-9642-DDFCE4DB7350}"/>
              </a:ext>
            </a:extLst>
          </p:cNvPr>
          <p:cNvSpPr txBox="1">
            <a:spLocks noChangeAspect="1"/>
          </p:cNvSpPr>
          <p:nvPr/>
        </p:nvSpPr>
        <p:spPr>
          <a:xfrm>
            <a:off x="4267199" y="6028168"/>
            <a:ext cx="7303989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schemeClr val="tx2"/>
                </a:solidFill>
              </a:rPr>
              <a:t>Whats_in_it_for_me</a:t>
            </a:r>
            <a:endParaRPr kumimoji="0" lang="en-GB" sz="24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40387AF-1258-C1F1-8656-519DB234CF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Today_Activities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3D4A4BFA-DB77-C18C-710A-497034E226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Tomorrow_Activities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38F7B20B-30BE-446C-A761-93DF7944B1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Today_Emotions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32588F9A-BCBB-3CFE-FAC7-F543533665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Tomorrow_Emotions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9D531CF-C093-97B1-F06A-E5CEDBC0491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Today_Needs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DF2B9B11-42D9-A4D4-A293-C7D6F9A8838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Tomorrow_Needs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643E0070-5AFB-5448-C0BE-6DC6C1B519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Today_Pain_points_or_Resistance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57961990-76B0-28D4-B7DC-B86A0695C8B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7999FCA7-9AAD-92CC-F1E9-C3848808AEC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3414" y="5002551"/>
            <a:ext cx="1943310" cy="1195378"/>
          </a:xfrm>
        </p:spPr>
        <p:txBody>
          <a:bodyPr/>
          <a:lstStyle/>
          <a:p>
            <a:r>
              <a:rPr kumimoji="0" lang="en-GB" sz="8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58A51AB0-39FC-816A-BC65-E974460FFE6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Today_Thoughts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A533350D-0FCC-413A-ABD6-B2444A90AF6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Tomorrow_Thoughts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271181814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39743-CD2F-782F-7F11-76239A93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202EA78-9EBB-9CE5-1DCC-703B020A5276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CB8707-761F-35E0-8D4A-0754D7C1EEE9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5D958-77FA-0792-D38D-61DC56F18930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3DA5A-F396-73EA-2AB2-EDEA5FCA642F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EB6AD-0030-6E5A-3B6A-048E4845F0F9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32170E-931B-B1CF-2C99-E104377A7298}"/>
              </a:ext>
            </a:extLst>
          </p:cNvPr>
          <p:cNvSpPr txBox="1"/>
          <p:nvPr/>
        </p:nvSpPr>
        <p:spPr>
          <a:xfrm>
            <a:off x="284138" y="3086835"/>
            <a:ext cx="200186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dirty="0" err="1">
                <a:effectLst/>
                <a:latin typeface="Helvetica Neue" panose="02000503000000020004" pitchFamily="2" charset="0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327A1-C3AB-407B-BDBC-FD66838465E1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0DB576-0C29-2C4E-0948-FD055B2BE1DF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9A8F4E-D28A-BD63-C3E3-AEF66235E7CA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BDC224-2CD1-59FD-938B-0D9F92B98CED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093E24-0E63-7C97-49F3-3C4E4220BD4C}"/>
              </a:ext>
            </a:extLst>
          </p:cNvPr>
          <p:cNvSpPr txBox="1">
            <a:spLocks noChangeAspect="1"/>
          </p:cNvSpPr>
          <p:nvPr/>
        </p:nvSpPr>
        <p:spPr>
          <a:xfrm>
            <a:off x="4267199" y="6028168"/>
            <a:ext cx="7303989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schemeClr val="tx2"/>
                </a:solidFill>
              </a:rPr>
              <a:t>Whats_in_it_for_me</a:t>
            </a:r>
            <a:endParaRPr kumimoji="0" lang="en-GB" sz="24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0B99C7B-5F56-2F75-C2FE-CF96BBAF0D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Today_Activities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1E7BD4CE-532D-CF44-A896-ED81C6BFB0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Tomorrow_Activities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B067D588-043E-D7DB-40C7-2638F5E23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Today_Emotions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279E7DC8-2A14-85AE-400A-540F738F3EA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Tomorrow_Emotions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37DE7551-D57E-2B5C-4E6F-241E01EFCD4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Today_Needs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CCF53760-8648-A96F-C94C-66DB23100E1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Tomorrow_Needs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2071A33-38F7-274C-2CDF-C60E68E398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Today_Pain_points_or_Resistance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2E70AA84-8F2F-D551-5A0E-EADCC4CD82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F5326896-16E4-E71F-E89A-5BBA66198AC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3414" y="5002551"/>
            <a:ext cx="1943310" cy="1195378"/>
          </a:xfrm>
        </p:spPr>
        <p:txBody>
          <a:bodyPr/>
          <a:lstStyle/>
          <a:p>
            <a:r>
              <a:rPr kumimoji="0" lang="en-GB" sz="8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22CBF347-7598-D59D-3D10-DC12ADF8299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Today_Thoughts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17C786E5-A0E5-8148-3D95-474E897605A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Tomorrow_Thoughts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2083391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A9ECE-6C4C-EF75-A70D-C523C28E8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7CD8358-3CD5-064F-6B31-AB59D3E6AF1C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28C00E-EA60-A3BD-BC26-9709CFA3AE60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FD313E-2F02-ADEE-9CE7-C6D7BC48ECB3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06C53-10D1-02D0-EC0B-EF4EA0D3EC2D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5E9FE-1123-6449-8DE9-79E78093A658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C6DA52-7414-4AE6-7101-D768316B6937}"/>
              </a:ext>
            </a:extLst>
          </p:cNvPr>
          <p:cNvSpPr txBox="1"/>
          <p:nvPr/>
        </p:nvSpPr>
        <p:spPr>
          <a:xfrm>
            <a:off x="284138" y="3086835"/>
            <a:ext cx="2001862" cy="22570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800" dirty="0" err="1">
                <a:effectLst/>
                <a:latin typeface="Helvetica Neue" panose="02000503000000020004" pitchFamily="2" charset="0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088A85-EABB-F202-44F0-A81C77C324E9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D5ABBF-B84F-9A1D-7FC1-4D81C518AF89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CAFE1B-41EC-5F95-9C05-A8AE817BE946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4FFFCC-DEC1-5A77-ED9D-2FF87E82232B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D542D2-9504-050C-23DC-F5D2017C86B4}"/>
              </a:ext>
            </a:extLst>
          </p:cNvPr>
          <p:cNvSpPr txBox="1">
            <a:spLocks noChangeAspect="1"/>
          </p:cNvSpPr>
          <p:nvPr/>
        </p:nvSpPr>
        <p:spPr>
          <a:xfrm>
            <a:off x="4267199" y="6028168"/>
            <a:ext cx="7303989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1600" dirty="0" err="1">
                <a:solidFill>
                  <a:schemeClr val="tx2"/>
                </a:solidFill>
              </a:rPr>
              <a:t>Whats_in_it_for_me</a:t>
            </a:r>
            <a:endParaRPr kumimoji="0" lang="en-GB" sz="24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BEB90563-2025-386F-85B9-D4CC9C14CB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Today_Activities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5C593C8-81E3-8F5B-5025-B741E3187DF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Tomorrow_Activities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DEC68F9E-2093-C3A9-25A9-257336F3AB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Today_Emotions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FDF2F872-9A32-18C5-D759-7D2495009F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Tomorrow_Emotions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97E755D0-1CE4-7442-0823-59FB27B8ED3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Today_Needs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A1C3F7B6-768B-20E5-9420-3F1504383E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Tomorrow_Needs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7E6234D-43BF-76B6-6DFD-FD09B1BA7C2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Today_Pain_points_or_Resistance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9B167784-EE86-96EF-2F91-7B103A93F00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04ADAD83-ABA9-9160-7D46-BBF8D39366E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3414" y="5002551"/>
            <a:ext cx="1943310" cy="1195378"/>
          </a:xfrm>
        </p:spPr>
        <p:txBody>
          <a:bodyPr/>
          <a:lstStyle/>
          <a:p>
            <a:r>
              <a:rPr kumimoji="0" lang="en-GB" sz="80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80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D4282472-2B03-D04A-D43E-CC1FEFE48F2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Today_Thoughts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60F19B16-981A-C1D9-A3C2-DEA4832DF2F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sz="800" dirty="0" err="1">
                <a:solidFill>
                  <a:schemeClr val="tx2"/>
                </a:solidFill>
              </a:rPr>
              <a:t>Tomorrow_Thoughts</a:t>
            </a: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9055409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ICLE">
      <a:majorFont>
        <a:latin typeface="Quicksand Bold"/>
        <a:ea typeface="Helvetica Neue Medium"/>
        <a:cs typeface="Helvetica Neue Medium"/>
      </a:majorFont>
      <a:minorFont>
        <a:latin typeface="Quicksand Regular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990</Words>
  <Application>Microsoft Macintosh PowerPoint</Application>
  <PresentationFormat>Widescreen</PresentationFormat>
  <Paragraphs>230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Microsoft YaHei</vt:lpstr>
      <vt:lpstr>Microsoft YaHei UI Light</vt:lpstr>
      <vt:lpstr>Quicksand Regular</vt:lpstr>
      <vt:lpstr>Aptos</vt:lpstr>
      <vt:lpstr>Arial</vt:lpstr>
      <vt:lpstr>Helvetica Neue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Petzold, Jonna</dc:creator>
  <cp:lastModifiedBy>Arbour, Duncan</cp:lastModifiedBy>
  <cp:revision>3</cp:revision>
  <dcterms:created xsi:type="dcterms:W3CDTF">2024-09-20T10:11:18Z</dcterms:created>
  <dcterms:modified xsi:type="dcterms:W3CDTF">2024-11-08T07:55:08Z</dcterms:modified>
</cp:coreProperties>
</file>