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8"/>
  </p:notesMasterIdLst>
  <p:sldIdLst>
    <p:sldId id="2124817332" r:id="rId3"/>
    <p:sldId id="2124817333" r:id="rId4"/>
    <p:sldId id="2124817334" r:id="rId5"/>
    <p:sldId id="2124817335" r:id="rId6"/>
    <p:sldId id="2124817336" r:id="rId7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C3E24-5A9E-3744-9959-40C2AD777FAA}" v="17" dt="2024-08-26T06:58:33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5102" autoAdjust="0"/>
  </p:normalViewPr>
  <p:slideViewPr>
    <p:cSldViewPr snapToGrid="0">
      <p:cViewPr varScale="1">
        <p:scale>
          <a:sx n="94" d="100"/>
          <a:sy n="94" d="100"/>
        </p:scale>
        <p:origin x="2208" y="360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846C3E24-5A9E-3744-9959-40C2AD777FAA}"/>
    <pc:docChg chg="custSel addSld delSld modSld addMainMaster modMainMaster">
      <pc:chgData name="Arbour, Duncan" userId="f8c76c83-f09a-4702-8a60-e00215c8b89f" providerId="ADAL" clId="{846C3E24-5A9E-3744-9959-40C2AD777FAA}" dt="2024-08-26T07:25:55.272" v="343" actId="2890"/>
      <pc:docMkLst>
        <pc:docMk/>
      </pc:docMkLst>
      <pc:sldChg chg="modSp del mod modNotesTx">
        <pc:chgData name="Arbour, Duncan" userId="f8c76c83-f09a-4702-8a60-e00215c8b89f" providerId="ADAL" clId="{846C3E24-5A9E-3744-9959-40C2AD777FAA}" dt="2024-08-26T06:05:10.511" v="251" actId="2696"/>
        <pc:sldMkLst>
          <pc:docMk/>
          <pc:sldMk cId="963108328" sldId="2124817326"/>
        </pc:sldMkLst>
        <pc:spChg chg="mod">
          <ac:chgData name="Arbour, Duncan" userId="f8c76c83-f09a-4702-8a60-e00215c8b89f" providerId="ADAL" clId="{846C3E24-5A9E-3744-9959-40C2AD777FAA}" dt="2024-08-26T05:52:36.160" v="18" actId="20577"/>
          <ac:spMkLst>
            <pc:docMk/>
            <pc:sldMk cId="963108328" sldId="2124817326"/>
            <ac:spMk id="2" creationId="{CB258998-2618-CCB4-B842-1A4B7BAD7F89}"/>
          </ac:spMkLst>
        </pc:spChg>
        <pc:spChg chg="mod">
          <ac:chgData name="Arbour, Duncan" userId="f8c76c83-f09a-4702-8a60-e00215c8b89f" providerId="ADAL" clId="{846C3E24-5A9E-3744-9959-40C2AD777FAA}" dt="2024-08-26T06:03:51.147" v="188" actId="1036"/>
          <ac:spMkLst>
            <pc:docMk/>
            <pc:sldMk cId="963108328" sldId="2124817326"/>
            <ac:spMk id="61" creationId="{57E82D7E-2E1D-661C-F861-0C8F039B716E}"/>
          </ac:spMkLst>
        </pc:spChg>
      </pc:sldChg>
      <pc:sldChg chg="add del">
        <pc:chgData name="Arbour, Duncan" userId="f8c76c83-f09a-4702-8a60-e00215c8b89f" providerId="ADAL" clId="{846C3E24-5A9E-3744-9959-40C2AD777FAA}" dt="2024-08-26T06:05:10.527" v="252" actId="2696"/>
        <pc:sldMkLst>
          <pc:docMk/>
          <pc:sldMk cId="1799954480" sldId="2124817327"/>
        </pc:sldMkLst>
      </pc:sldChg>
      <pc:sldChg chg="add del">
        <pc:chgData name="Arbour, Duncan" userId="f8c76c83-f09a-4702-8a60-e00215c8b89f" providerId="ADAL" clId="{846C3E24-5A9E-3744-9959-40C2AD777FAA}" dt="2024-08-26T06:05:10.546" v="254" actId="2696"/>
        <pc:sldMkLst>
          <pc:docMk/>
          <pc:sldMk cId="1108093040" sldId="2124817328"/>
        </pc:sldMkLst>
      </pc:sldChg>
      <pc:sldChg chg="add del">
        <pc:chgData name="Arbour, Duncan" userId="f8c76c83-f09a-4702-8a60-e00215c8b89f" providerId="ADAL" clId="{846C3E24-5A9E-3744-9959-40C2AD777FAA}" dt="2024-08-26T06:05:10.542" v="253" actId="2696"/>
        <pc:sldMkLst>
          <pc:docMk/>
          <pc:sldMk cId="328287873" sldId="2124817329"/>
        </pc:sldMkLst>
      </pc:sldChg>
      <pc:sldChg chg="add del">
        <pc:chgData name="Arbour, Duncan" userId="f8c76c83-f09a-4702-8a60-e00215c8b89f" providerId="ADAL" clId="{846C3E24-5A9E-3744-9959-40C2AD777FAA}" dt="2024-08-26T06:05:10.562" v="255" actId="2696"/>
        <pc:sldMkLst>
          <pc:docMk/>
          <pc:sldMk cId="1725553093" sldId="2124817330"/>
        </pc:sldMkLst>
      </pc:sldChg>
      <pc:sldChg chg="add del">
        <pc:chgData name="Arbour, Duncan" userId="f8c76c83-f09a-4702-8a60-e00215c8b89f" providerId="ADAL" clId="{846C3E24-5A9E-3744-9959-40C2AD777FAA}" dt="2024-08-26T06:05:10.581" v="256" actId="2696"/>
        <pc:sldMkLst>
          <pc:docMk/>
          <pc:sldMk cId="4231304685" sldId="2124817331"/>
        </pc:sldMkLst>
      </pc:sldChg>
      <pc:sldChg chg="addSp delSp modSp new mod modClrScheme chgLayout modNotesTx">
        <pc:chgData name="Arbour, Duncan" userId="f8c76c83-f09a-4702-8a60-e00215c8b89f" providerId="ADAL" clId="{846C3E24-5A9E-3744-9959-40C2AD777FAA}" dt="2024-08-26T07:25:43.855" v="335" actId="20577"/>
        <pc:sldMkLst>
          <pc:docMk/>
          <pc:sldMk cId="4009545171" sldId="2124817332"/>
        </pc:sldMkLst>
        <pc:spChg chg="add mod">
          <ac:chgData name="Arbour, Duncan" userId="f8c76c83-f09a-4702-8a60-e00215c8b89f" providerId="ADAL" clId="{846C3E24-5A9E-3744-9959-40C2AD777FAA}" dt="2024-08-26T07:25:43.855" v="335" actId="20577"/>
          <ac:spMkLst>
            <pc:docMk/>
            <pc:sldMk cId="4009545171" sldId="2124817332"/>
            <ac:spMk id="2" creationId="{37FDBB6B-780B-5190-2B01-826E537D5FE2}"/>
          </ac:spMkLst>
        </pc:spChg>
        <pc:spChg chg="del">
          <ac:chgData name="Arbour, Duncan" userId="f8c76c83-f09a-4702-8a60-e00215c8b89f" providerId="ADAL" clId="{846C3E24-5A9E-3744-9959-40C2AD777FAA}" dt="2024-08-26T05:55:29.091" v="49" actId="700"/>
          <ac:spMkLst>
            <pc:docMk/>
            <pc:sldMk cId="4009545171" sldId="2124817332"/>
            <ac:spMk id="2" creationId="{5DD70445-FEBE-9218-386A-C1E7D8D6F1F2}"/>
          </ac:spMkLst>
        </pc:spChg>
        <pc:spChg chg="del">
          <ac:chgData name="Arbour, Duncan" userId="f8c76c83-f09a-4702-8a60-e00215c8b89f" providerId="ADAL" clId="{846C3E24-5A9E-3744-9959-40C2AD777FAA}" dt="2024-08-26T05:55:29.091" v="49" actId="700"/>
          <ac:spMkLst>
            <pc:docMk/>
            <pc:sldMk cId="4009545171" sldId="2124817332"/>
            <ac:spMk id="3" creationId="{78080EC2-EB38-9268-BD78-431EF5147FDD}"/>
          </ac:spMkLst>
        </pc:spChg>
        <pc:spChg chg="add mod">
          <ac:chgData name="Arbour, Duncan" userId="f8c76c83-f09a-4702-8a60-e00215c8b89f" providerId="ADAL" clId="{846C3E24-5A9E-3744-9959-40C2AD777FAA}" dt="2024-08-26T06:57:26.090" v="297" actId="20577"/>
          <ac:spMkLst>
            <pc:docMk/>
            <pc:sldMk cId="4009545171" sldId="2124817332"/>
            <ac:spMk id="3" creationId="{B92B9623-38BC-2F26-EB53-45F63398F9FC}"/>
          </ac:spMkLst>
        </pc:spChg>
        <pc:spChg chg="add del mod ord">
          <ac:chgData name="Arbour, Duncan" userId="f8c76c83-f09a-4702-8a60-e00215c8b89f" providerId="ADAL" clId="{846C3E24-5A9E-3744-9959-40C2AD777FAA}" dt="2024-08-26T05:55:53.017" v="50" actId="700"/>
          <ac:spMkLst>
            <pc:docMk/>
            <pc:sldMk cId="4009545171" sldId="2124817332"/>
            <ac:spMk id="4" creationId="{2B401C5A-DDAE-B9D5-D06C-00F35895D5D7}"/>
          </ac:spMkLst>
        </pc:spChg>
        <pc:spChg chg="add del mod">
          <ac:chgData name="Arbour, Duncan" userId="f8c76c83-f09a-4702-8a60-e00215c8b89f" providerId="ADAL" clId="{846C3E24-5A9E-3744-9959-40C2AD777FAA}" dt="2024-08-26T06:57:34.443" v="299" actId="478"/>
          <ac:spMkLst>
            <pc:docMk/>
            <pc:sldMk cId="4009545171" sldId="2124817332"/>
            <ac:spMk id="4" creationId="{75E4C9F2-8FFC-514A-8FBA-1DB765E2F7F6}"/>
          </ac:spMkLst>
        </pc:spChg>
        <pc:spChg chg="add mod">
          <ac:chgData name="Arbour, Duncan" userId="f8c76c83-f09a-4702-8a60-e00215c8b89f" providerId="ADAL" clId="{846C3E24-5A9E-3744-9959-40C2AD777FAA}" dt="2024-08-26T06:57:51.120" v="308" actId="20577"/>
          <ac:spMkLst>
            <pc:docMk/>
            <pc:sldMk cId="4009545171" sldId="2124817332"/>
            <ac:spMk id="5" creationId="{067DF1C6-91DC-77C7-43AD-D671E0B86C35}"/>
          </ac:spMkLst>
        </pc:spChg>
        <pc:spChg chg="add del mod ord">
          <ac:chgData name="Arbour, Duncan" userId="f8c76c83-f09a-4702-8a60-e00215c8b89f" providerId="ADAL" clId="{846C3E24-5A9E-3744-9959-40C2AD777FAA}" dt="2024-08-26T05:55:53.017" v="50" actId="700"/>
          <ac:spMkLst>
            <pc:docMk/>
            <pc:sldMk cId="4009545171" sldId="2124817332"/>
            <ac:spMk id="5" creationId="{9B3AE270-BF14-0AE9-5A44-E54105B02493}"/>
          </ac:spMkLst>
        </pc:spChg>
        <pc:spChg chg="add del mod ord">
          <ac:chgData name="Arbour, Duncan" userId="f8c76c83-f09a-4702-8a60-e00215c8b89f" providerId="ADAL" clId="{846C3E24-5A9E-3744-9959-40C2AD777FAA}" dt="2024-08-26T05:56:28.765" v="52" actId="700"/>
          <ac:spMkLst>
            <pc:docMk/>
            <pc:sldMk cId="4009545171" sldId="2124817332"/>
            <ac:spMk id="6" creationId="{069A48B3-B132-E6C1-C749-6B9343A517A9}"/>
          </ac:spMkLst>
        </pc:spChg>
        <pc:spChg chg="add mod">
          <ac:chgData name="Arbour, Duncan" userId="f8c76c83-f09a-4702-8a60-e00215c8b89f" providerId="ADAL" clId="{846C3E24-5A9E-3744-9959-40C2AD777FAA}" dt="2024-08-26T06:58:42.542" v="315" actId="20577"/>
          <ac:spMkLst>
            <pc:docMk/>
            <pc:sldMk cId="4009545171" sldId="2124817332"/>
            <ac:spMk id="6" creationId="{391BAAFD-FBA1-A72F-ACD1-C891F9BFB7D8}"/>
          </ac:spMkLst>
        </pc:spChg>
        <pc:spChg chg="add del mod ord">
          <ac:chgData name="Arbour, Duncan" userId="f8c76c83-f09a-4702-8a60-e00215c8b89f" providerId="ADAL" clId="{846C3E24-5A9E-3744-9959-40C2AD777FAA}" dt="2024-08-26T05:56:28.765" v="52" actId="700"/>
          <ac:spMkLst>
            <pc:docMk/>
            <pc:sldMk cId="4009545171" sldId="2124817332"/>
            <ac:spMk id="7" creationId="{CA5AB413-BC95-7995-1E7F-32DF3E15DF44}"/>
          </ac:spMkLst>
        </pc:spChg>
        <pc:spChg chg="add mod">
          <ac:chgData name="Arbour, Duncan" userId="f8c76c83-f09a-4702-8a60-e00215c8b89f" providerId="ADAL" clId="{846C3E24-5A9E-3744-9959-40C2AD777FAA}" dt="2024-08-26T05:56:42.409" v="54"/>
          <ac:spMkLst>
            <pc:docMk/>
            <pc:sldMk cId="4009545171" sldId="2124817332"/>
            <ac:spMk id="8" creationId="{0BCB2F6D-99BC-B941-B140-80B9FE6084E4}"/>
          </ac:spMkLst>
        </pc:spChg>
        <pc:spChg chg="add mod">
          <ac:chgData name="Arbour, Duncan" userId="f8c76c83-f09a-4702-8a60-e00215c8b89f" providerId="ADAL" clId="{846C3E24-5A9E-3744-9959-40C2AD777FAA}" dt="2024-08-26T05:56:42.426" v="55"/>
          <ac:spMkLst>
            <pc:docMk/>
            <pc:sldMk cId="4009545171" sldId="2124817332"/>
            <ac:spMk id="9" creationId="{8D98AFA7-D1A4-536E-1BA7-A91416484302}"/>
          </ac:spMkLst>
        </pc:spChg>
        <pc:spChg chg="add mod">
          <ac:chgData name="Arbour, Duncan" userId="f8c76c83-f09a-4702-8a60-e00215c8b89f" providerId="ADAL" clId="{846C3E24-5A9E-3744-9959-40C2AD777FAA}" dt="2024-08-26T05:57:28.020" v="89"/>
          <ac:spMkLst>
            <pc:docMk/>
            <pc:sldMk cId="4009545171" sldId="2124817332"/>
            <ac:spMk id="10" creationId="{A0FA270B-C971-EF53-6C4C-B54677EC7B09}"/>
          </ac:spMkLst>
        </pc:spChg>
        <pc:spChg chg="add mod">
          <ac:chgData name="Arbour, Duncan" userId="f8c76c83-f09a-4702-8a60-e00215c8b89f" providerId="ADAL" clId="{846C3E24-5A9E-3744-9959-40C2AD777FAA}" dt="2024-08-26T06:04:08.323" v="189"/>
          <ac:spMkLst>
            <pc:docMk/>
            <pc:sldMk cId="4009545171" sldId="2124817332"/>
            <ac:spMk id="11" creationId="{EFD3C2BA-DEAA-8458-FF7D-450E4DD28DC0}"/>
          </ac:spMkLst>
        </pc:spChg>
        <pc:spChg chg="add mod">
          <ac:chgData name="Arbour, Duncan" userId="f8c76c83-f09a-4702-8a60-e00215c8b89f" providerId="ADAL" clId="{846C3E24-5A9E-3744-9959-40C2AD777FAA}" dt="2024-08-26T06:04:37.807" v="232" actId="2711"/>
          <ac:spMkLst>
            <pc:docMk/>
            <pc:sldMk cId="4009545171" sldId="2124817332"/>
            <ac:spMk id="12" creationId="{352F6627-1E23-4EBA-E680-28D3051E282E}"/>
          </ac:spMkLst>
        </pc:spChg>
      </pc:sldChg>
      <pc:sldChg chg="add">
        <pc:chgData name="Arbour, Duncan" userId="f8c76c83-f09a-4702-8a60-e00215c8b89f" providerId="ADAL" clId="{846C3E24-5A9E-3744-9959-40C2AD777FAA}" dt="2024-08-26T07:25:53.106" v="340" actId="2890"/>
        <pc:sldMkLst>
          <pc:docMk/>
          <pc:sldMk cId="1277930676" sldId="2124817333"/>
        </pc:sldMkLst>
      </pc:sldChg>
      <pc:sldChg chg="add del">
        <pc:chgData name="Arbour, Duncan" userId="f8c76c83-f09a-4702-8a60-e00215c8b89f" providerId="ADAL" clId="{846C3E24-5A9E-3744-9959-40C2AD777FAA}" dt="2024-08-26T07:25:47.364" v="336" actId="2696"/>
        <pc:sldMkLst>
          <pc:docMk/>
          <pc:sldMk cId="1560654069" sldId="2124817333"/>
        </pc:sldMkLst>
      </pc:sldChg>
      <pc:sldChg chg="add del">
        <pc:chgData name="Arbour, Duncan" userId="f8c76c83-f09a-4702-8a60-e00215c8b89f" providerId="ADAL" clId="{846C3E24-5A9E-3744-9959-40C2AD777FAA}" dt="2024-08-26T06:56:26.101" v="271" actId="2696"/>
        <pc:sldMkLst>
          <pc:docMk/>
          <pc:sldMk cId="1832708570" sldId="2124817333"/>
        </pc:sldMkLst>
      </pc:sldChg>
      <pc:sldChg chg="add del">
        <pc:chgData name="Arbour, Duncan" userId="f8c76c83-f09a-4702-8a60-e00215c8b89f" providerId="ADAL" clId="{846C3E24-5A9E-3744-9959-40C2AD777FAA}" dt="2024-08-26T06:56:26.117" v="273" actId="2696"/>
        <pc:sldMkLst>
          <pc:docMk/>
          <pc:sldMk cId="1005105253" sldId="2124817334"/>
        </pc:sldMkLst>
      </pc:sldChg>
      <pc:sldChg chg="add">
        <pc:chgData name="Arbour, Duncan" userId="f8c76c83-f09a-4702-8a60-e00215c8b89f" providerId="ADAL" clId="{846C3E24-5A9E-3744-9959-40C2AD777FAA}" dt="2024-08-26T07:25:54.237" v="341" actId="2890"/>
        <pc:sldMkLst>
          <pc:docMk/>
          <pc:sldMk cId="1331910355" sldId="2124817334"/>
        </pc:sldMkLst>
      </pc:sldChg>
      <pc:sldChg chg="add del">
        <pc:chgData name="Arbour, Duncan" userId="f8c76c83-f09a-4702-8a60-e00215c8b89f" providerId="ADAL" clId="{846C3E24-5A9E-3744-9959-40C2AD777FAA}" dt="2024-08-26T07:25:47.382" v="338" actId="2696"/>
        <pc:sldMkLst>
          <pc:docMk/>
          <pc:sldMk cId="1404980038" sldId="2124817334"/>
        </pc:sldMkLst>
      </pc:sldChg>
      <pc:sldChg chg="add del">
        <pc:chgData name="Arbour, Duncan" userId="f8c76c83-f09a-4702-8a60-e00215c8b89f" providerId="ADAL" clId="{846C3E24-5A9E-3744-9959-40C2AD777FAA}" dt="2024-08-26T07:25:47.367" v="337" actId="2696"/>
        <pc:sldMkLst>
          <pc:docMk/>
          <pc:sldMk cId="1649043317" sldId="2124817335"/>
        </pc:sldMkLst>
      </pc:sldChg>
      <pc:sldChg chg="add del">
        <pc:chgData name="Arbour, Duncan" userId="f8c76c83-f09a-4702-8a60-e00215c8b89f" providerId="ADAL" clId="{846C3E24-5A9E-3744-9959-40C2AD777FAA}" dt="2024-08-26T06:56:26.103" v="272" actId="2696"/>
        <pc:sldMkLst>
          <pc:docMk/>
          <pc:sldMk cId="2237579686" sldId="2124817335"/>
        </pc:sldMkLst>
      </pc:sldChg>
      <pc:sldChg chg="add">
        <pc:chgData name="Arbour, Duncan" userId="f8c76c83-f09a-4702-8a60-e00215c8b89f" providerId="ADAL" clId="{846C3E24-5A9E-3744-9959-40C2AD777FAA}" dt="2024-08-26T07:25:54.769" v="342" actId="2890"/>
        <pc:sldMkLst>
          <pc:docMk/>
          <pc:sldMk cId="3528491762" sldId="2124817335"/>
        </pc:sldMkLst>
      </pc:sldChg>
      <pc:sldChg chg="add del">
        <pc:chgData name="Arbour, Duncan" userId="f8c76c83-f09a-4702-8a60-e00215c8b89f" providerId="ADAL" clId="{846C3E24-5A9E-3744-9959-40C2AD777FAA}" dt="2024-08-26T06:56:26.133" v="274" actId="2696"/>
        <pc:sldMkLst>
          <pc:docMk/>
          <pc:sldMk cId="152920915" sldId="2124817336"/>
        </pc:sldMkLst>
      </pc:sldChg>
      <pc:sldChg chg="add del">
        <pc:chgData name="Arbour, Duncan" userId="f8c76c83-f09a-4702-8a60-e00215c8b89f" providerId="ADAL" clId="{846C3E24-5A9E-3744-9959-40C2AD777FAA}" dt="2024-08-26T07:25:47.397" v="339" actId="2696"/>
        <pc:sldMkLst>
          <pc:docMk/>
          <pc:sldMk cId="534408419" sldId="2124817336"/>
        </pc:sldMkLst>
      </pc:sldChg>
      <pc:sldChg chg="add">
        <pc:chgData name="Arbour, Duncan" userId="f8c76c83-f09a-4702-8a60-e00215c8b89f" providerId="ADAL" clId="{846C3E24-5A9E-3744-9959-40C2AD777FAA}" dt="2024-08-26T07:25:55.272" v="343" actId="2890"/>
        <pc:sldMkLst>
          <pc:docMk/>
          <pc:sldMk cId="3875984506" sldId="2124817336"/>
        </pc:sldMkLst>
      </pc:sldChg>
      <pc:sldChg chg="add del">
        <pc:chgData name="Arbour, Duncan" userId="f8c76c83-f09a-4702-8a60-e00215c8b89f" providerId="ADAL" clId="{846C3E24-5A9E-3744-9959-40C2AD777FAA}" dt="2024-08-26T06:52:57.202" v="263" actId="2696"/>
        <pc:sldMkLst>
          <pc:docMk/>
          <pc:sldMk cId="2791176710" sldId="2124817337"/>
        </pc:sldMkLst>
      </pc:sldChg>
      <pc:sldMasterChg chg="addSp delSp modSp new mod addSldLayout modSldLayout">
        <pc:chgData name="Arbour, Duncan" userId="f8c76c83-f09a-4702-8a60-e00215c8b89f" providerId="ADAL" clId="{846C3E24-5A9E-3744-9959-40C2AD777FAA}" dt="2024-08-26T05:56:23.607" v="51" actId="478"/>
        <pc:sldMasterMkLst>
          <pc:docMk/>
          <pc:sldMasterMk cId="3393914892" sldId="2147484723"/>
        </pc:sldMasterMkLst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2" creationId="{5FD2B58D-FFF6-B338-04FC-988AB81516AD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3" creationId="{842EAF3B-0A4A-7425-DECC-B2C1F68A6E24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4" creationId="{C8D9A39E-B331-BD40-6968-38F5DBCFDCCC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5" creationId="{7E9784FA-81DC-C41D-0B12-066CF12E1808}"/>
          </ac:spMkLst>
        </pc:spChg>
        <pc:spChg chg="del">
          <ac:chgData name="Arbour, Duncan" userId="f8c76c83-f09a-4702-8a60-e00215c8b89f" providerId="ADAL" clId="{846C3E24-5A9E-3744-9959-40C2AD777FAA}" dt="2024-08-26T05:53:42.374" v="29" actId="478"/>
          <ac:spMkLst>
            <pc:docMk/>
            <pc:sldMasterMk cId="3393914892" sldId="2147484723"/>
            <ac:spMk id="6" creationId="{4C8B3838-F704-B7EC-2D61-BFA0FC2A9AEA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7" creationId="{03ADD961-6B58-54AF-F53E-4F9BB3C17350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8" creationId="{78A1DC7B-6395-080A-35A9-AB848B19E241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9" creationId="{98DC7BF1-37C4-A2E8-2AA8-C76EC5704F64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0" creationId="{5120486E-C79E-28C3-CC5F-E6FC1BBD6662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1" creationId="{27496897-C5CB-D43F-AB12-27FF3311BE6C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2" creationId="{11752406-3D87-2B08-78DC-58C78C29F035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3" creationId="{D03138B0-5DDB-7985-9110-60D90980476F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4" creationId="{5A735AB8-73E3-1894-A131-68F4798863CD}"/>
          </ac:spMkLst>
        </pc:spChg>
        <pc:spChg chg="add mod">
          <ac:chgData name="Arbour, Duncan" userId="f8c76c83-f09a-4702-8a60-e00215c8b89f" providerId="ADAL" clId="{846C3E24-5A9E-3744-9959-40C2AD777FAA}" dt="2024-08-26T05:53:43.201" v="30"/>
          <ac:spMkLst>
            <pc:docMk/>
            <pc:sldMasterMk cId="3393914892" sldId="2147484723"/>
            <ac:spMk id="15" creationId="{A4A9C0F0-BB51-2DB2-B61E-E30CA109D3D2}"/>
          </ac:spMkLst>
        </pc:spChg>
        <pc:spChg chg="add mod">
          <ac:chgData name="Arbour, Duncan" userId="f8c76c83-f09a-4702-8a60-e00215c8b89f" providerId="ADAL" clId="{846C3E24-5A9E-3744-9959-40C2AD777FAA}" dt="2024-08-26T05:53:53.579" v="33" actId="20577"/>
          <ac:spMkLst>
            <pc:docMk/>
            <pc:sldMasterMk cId="3393914892" sldId="2147484723"/>
            <ac:spMk id="16" creationId="{2F954DCB-1106-25E6-361B-F6E3B512A771}"/>
          </ac:spMkLst>
        </pc:spChg>
        <pc:spChg chg="add mod">
          <ac:chgData name="Arbour, Duncan" userId="f8c76c83-f09a-4702-8a60-e00215c8b89f" providerId="ADAL" clId="{846C3E24-5A9E-3744-9959-40C2AD777FAA}" dt="2024-08-26T05:53:57.735" v="35" actId="20577"/>
          <ac:spMkLst>
            <pc:docMk/>
            <pc:sldMasterMk cId="3393914892" sldId="2147484723"/>
            <ac:spMk id="17" creationId="{C52D32B3-A263-C529-7B19-624B34B03D3E}"/>
          </ac:spMkLst>
        </pc:spChg>
        <pc:spChg chg="add mod">
          <ac:chgData name="Arbour, Duncan" userId="f8c76c83-f09a-4702-8a60-e00215c8b89f" providerId="ADAL" clId="{846C3E24-5A9E-3744-9959-40C2AD777FAA}" dt="2024-08-26T05:54:02.022" v="37" actId="20577"/>
          <ac:spMkLst>
            <pc:docMk/>
            <pc:sldMasterMk cId="3393914892" sldId="2147484723"/>
            <ac:spMk id="18" creationId="{C42E947D-A4FC-6E26-2127-B9EF76EE12EA}"/>
          </ac:spMkLst>
        </pc:spChg>
        <pc:spChg chg="add mod">
          <ac:chgData name="Arbour, Duncan" userId="f8c76c83-f09a-4702-8a60-e00215c8b89f" providerId="ADAL" clId="{846C3E24-5A9E-3744-9959-40C2AD777FAA}" dt="2024-08-26T05:54:22.587" v="38" actId="692"/>
          <ac:spMkLst>
            <pc:docMk/>
            <pc:sldMasterMk cId="3393914892" sldId="2147484723"/>
            <ac:spMk id="19" creationId="{45A8D24F-657F-C926-2FC1-3C19158F02B7}"/>
          </ac:spMkLst>
        </pc:spChg>
        <pc:spChg chg="add mod">
          <ac:chgData name="Arbour, Duncan" userId="f8c76c83-f09a-4702-8a60-e00215c8b89f" providerId="ADAL" clId="{846C3E24-5A9E-3744-9959-40C2AD777FAA}" dt="2024-08-26T05:54:57.881" v="47" actId="692"/>
          <ac:spMkLst>
            <pc:docMk/>
            <pc:sldMasterMk cId="3393914892" sldId="2147484723"/>
            <ac:spMk id="20" creationId="{951F48FB-5D7B-5778-19E5-A0DC873B2DE1}"/>
          </ac:spMkLst>
        </pc:spChg>
        <pc:spChg chg="add mod">
          <ac:chgData name="Arbour, Duncan" userId="f8c76c83-f09a-4702-8a60-e00215c8b89f" providerId="ADAL" clId="{846C3E24-5A9E-3744-9959-40C2AD777FAA}" dt="2024-08-26T05:53:49.785" v="31"/>
          <ac:spMkLst>
            <pc:docMk/>
            <pc:sldMasterMk cId="3393914892" sldId="2147484723"/>
            <ac:spMk id="21" creationId="{91712627-5679-6010-88DC-D5421DD965C4}"/>
          </ac:spMkLst>
        </pc:spChg>
        <pc:spChg chg="add mod">
          <ac:chgData name="Arbour, Duncan" userId="f8c76c83-f09a-4702-8a60-e00215c8b89f" providerId="ADAL" clId="{846C3E24-5A9E-3744-9959-40C2AD777FAA}" dt="2024-08-26T05:53:49.785" v="31"/>
          <ac:spMkLst>
            <pc:docMk/>
            <pc:sldMasterMk cId="3393914892" sldId="2147484723"/>
            <ac:spMk id="22" creationId="{5B21A617-8643-1A2F-1A66-6C0DDFECA257}"/>
          </ac:spMkLst>
        </pc:spChg>
        <pc:spChg chg="add mod">
          <ac:chgData name="Arbour, Duncan" userId="f8c76c83-f09a-4702-8a60-e00215c8b89f" providerId="ADAL" clId="{846C3E24-5A9E-3744-9959-40C2AD777FAA}" dt="2024-08-26T05:54:55.980" v="46" actId="692"/>
          <ac:spMkLst>
            <pc:docMk/>
            <pc:sldMasterMk cId="3393914892" sldId="2147484723"/>
            <ac:spMk id="23" creationId="{09E45181-3956-82E7-7321-3F06B19C74CC}"/>
          </ac:spMkLst>
        </pc:spChg>
        <pc:spChg chg="add mod">
          <ac:chgData name="Arbour, Duncan" userId="f8c76c83-f09a-4702-8a60-e00215c8b89f" providerId="ADAL" clId="{846C3E24-5A9E-3744-9959-40C2AD777FAA}" dt="2024-08-26T05:54:52.782" v="45" actId="692"/>
          <ac:spMkLst>
            <pc:docMk/>
            <pc:sldMasterMk cId="3393914892" sldId="2147484723"/>
            <ac:spMk id="24" creationId="{D7421B1D-2D97-06CE-BA34-CC4F2B9B41B3}"/>
          </ac:spMkLst>
        </pc:spChg>
        <pc:sldLayoutChg chg="delSp mod">
          <pc:chgData name="Arbour, Duncan" userId="f8c76c83-f09a-4702-8a60-e00215c8b89f" providerId="ADAL" clId="{846C3E24-5A9E-3744-9959-40C2AD777FAA}" dt="2024-08-26T05:56:23.607" v="51" actId="478"/>
          <pc:sldLayoutMkLst>
            <pc:docMk/>
            <pc:sldMasterMk cId="3393914892" sldId="2147484723"/>
            <pc:sldLayoutMk cId="3124469745" sldId="2147483648"/>
          </pc:sldLayoutMkLst>
          <pc:spChg chg="del">
            <ac:chgData name="Arbour, Duncan" userId="f8c76c83-f09a-4702-8a60-e00215c8b89f" providerId="ADAL" clId="{846C3E24-5A9E-3744-9959-40C2AD777FAA}" dt="2024-08-26T05:56:23.607" v="51" actId="478"/>
            <ac:spMkLst>
              <pc:docMk/>
              <pc:sldMasterMk cId="3393914892" sldId="2147484723"/>
              <pc:sldLayoutMk cId="3124469745" sldId="2147483648"/>
              <ac:spMk id="2" creationId="{609AAB25-F8C2-A9F9-872A-1C97F4828B95}"/>
            </ac:spMkLst>
          </pc:spChg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549525243" sldId="2147484724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319547310" sldId="2147484725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3937844546" sldId="2147484726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330810166" sldId="2147484727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842325583" sldId="2147484728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303465669" sldId="2147484729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824179414" sldId="2147484730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30959793" sldId="2147484731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90292925" sldId="2147484732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2777934966" sldId="2147484733"/>
          </pc:sldLayoutMkLst>
        </pc:sldLayoutChg>
        <pc:sldLayoutChg chg="new replId">
          <pc:chgData name="Arbour, Duncan" userId="f8c76c83-f09a-4702-8a60-e00215c8b89f" providerId="ADAL" clId="{846C3E24-5A9E-3744-9959-40C2AD777FAA}" dt="2024-08-26T05:53:36.439" v="28" actId="6938"/>
          <pc:sldLayoutMkLst>
            <pc:docMk/>
            <pc:sldMasterMk cId="3393914892" sldId="2147484723"/>
            <pc:sldLayoutMk cId="1979286245" sldId="2147484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0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6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5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6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F954DCB-1106-25E6-361B-F6E3B512A771}"/>
              </a:ext>
            </a:extLst>
          </p:cNvPr>
          <p:cNvSpPr txBox="1"/>
          <p:nvPr userDrawn="1"/>
        </p:nvSpPr>
        <p:spPr>
          <a:xfrm>
            <a:off x="487765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Thinking: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D32B3-A263-C529-7B19-624B34B03D3E}"/>
              </a:ext>
            </a:extLst>
          </p:cNvPr>
          <p:cNvSpPr txBox="1"/>
          <p:nvPr userDrawn="1"/>
        </p:nvSpPr>
        <p:spPr>
          <a:xfrm>
            <a:off x="4368526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Feeling: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E947D-A4FC-6E26-2127-B9EF76EE12EA}"/>
              </a:ext>
            </a:extLst>
          </p:cNvPr>
          <p:cNvSpPr txBox="1"/>
          <p:nvPr userDrawn="1"/>
        </p:nvSpPr>
        <p:spPr>
          <a:xfrm>
            <a:off x="8249287" y="3814370"/>
            <a:ext cx="341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Doing: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A8D24F-657F-C926-2FC1-3C19158F02B7}"/>
              </a:ext>
            </a:extLst>
          </p:cNvPr>
          <p:cNvSpPr/>
          <p:nvPr userDrawn="1"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 w="9525" cap="flat" cmpd="sng" algn="ctr">
            <a:solidFill>
              <a:srgbClr val="EA3201"/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48FB-5D7B-5778-19E5-A0DC873B2DE1}"/>
              </a:ext>
            </a:extLst>
          </p:cNvPr>
          <p:cNvSpPr/>
          <p:nvPr userDrawn="1"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12627-5679-6010-88DC-D5421DD965C4}"/>
              </a:ext>
            </a:extLst>
          </p:cNvPr>
          <p:cNvSpPr txBox="1"/>
          <p:nvPr userDrawn="1"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1A617-8643-1A2F-1A66-6C0DDFECA257}"/>
              </a:ext>
            </a:extLst>
          </p:cNvPr>
          <p:cNvSpPr txBox="1"/>
          <p:nvPr userDrawn="1"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45181-3956-82E7-7321-3F06B19C74CC}"/>
              </a:ext>
            </a:extLst>
          </p:cNvPr>
          <p:cNvSpPr/>
          <p:nvPr userDrawn="1"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21B1D-2D97-06CE-BA34-CC4F2B9B41B3}"/>
              </a:ext>
            </a:extLst>
          </p:cNvPr>
          <p:cNvSpPr/>
          <p:nvPr userDrawn="1"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9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D98AFA7-D1A4-536E-1BA7-A91416484302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A270B-C971-EF53-6C4C-B54677EC7B09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F6627-1E23-4EBA-E680-28D3051E282E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BB6B-780B-5190-2B01-826E537D5FE2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B9623-38BC-2F26-EB53-45F63398F9FC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DF1C6-91DC-77C7-43AD-D671E0B86C35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AAFD-FBA1-A72F-ACD1-C891F9BFB7D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84506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19547</TotalTime>
  <Words>95</Words>
  <Application>Microsoft Macintosh PowerPoint</Application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1_Syneos_PPT-16x9_01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828</cp:revision>
  <cp:lastPrinted>2020-04-06T14:41:22Z</cp:lastPrinted>
  <dcterms:modified xsi:type="dcterms:W3CDTF">2024-08-26T07:25:57Z</dcterms:modified>
  <cp:category/>
</cp:coreProperties>
</file>