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sldIdLst>
    <p:sldId id="6151" r:id="rId2"/>
    <p:sldId id="6152" r:id="rId3"/>
    <p:sldId id="6153" r:id="rId4"/>
    <p:sldId id="6154" r:id="rId5"/>
    <p:sldId id="6155" r:id="rId6"/>
    <p:sldId id="6156" r:id="rId7"/>
    <p:sldId id="6157" r:id="rId8"/>
    <p:sldId id="6158" r:id="rId9"/>
    <p:sldId id="6159" r:id="rId10"/>
    <p:sldId id="6160" r:id="rId11"/>
    <p:sldId id="61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BE680-AC33-DD45-8A51-7A9D51ED4331}" v="2" dt="2024-11-07T15:44:02.941"/>
    <p1510:client id="{DE0FDA51-D59B-BE4B-BC85-63634926B1EA}" v="26" dt="2024-11-07T08:40:45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0"/>
    <p:restoredTop sz="73401"/>
  </p:normalViewPr>
  <p:slideViewPr>
    <p:cSldViewPr snapToGrid="0">
      <p:cViewPr varScale="1">
        <p:scale>
          <a:sx n="80" d="100"/>
          <a:sy n="80" d="100"/>
        </p:scale>
        <p:origin x="12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79FBE680-AC33-DD45-8A51-7A9D51ED4331}"/>
    <pc:docChg chg="undo custSel addSld delSld modSld">
      <pc:chgData name="Arbour, Duncan" userId="f8c76c83-f09a-4702-8a60-e00215c8b89f" providerId="ADAL" clId="{79FBE680-AC33-DD45-8A51-7A9D51ED4331}" dt="2024-11-07T15:55:12.547" v="111" actId="2890"/>
      <pc:docMkLst>
        <pc:docMk/>
      </pc:docMkLst>
      <pc:sldChg chg="modSp mod modNotesTx">
        <pc:chgData name="Arbour, Duncan" userId="f8c76c83-f09a-4702-8a60-e00215c8b89f" providerId="ADAL" clId="{79FBE680-AC33-DD45-8A51-7A9D51ED4331}" dt="2024-11-07T15:54:42.643" v="91" actId="3064"/>
        <pc:sldMkLst>
          <pc:docMk/>
          <pc:sldMk cId="1466786859" sldId="6151"/>
        </pc:sldMkLst>
        <pc:spChg chg="mod">
          <ac:chgData name="Arbour, Duncan" userId="f8c76c83-f09a-4702-8a60-e00215c8b89f" providerId="ADAL" clId="{79FBE680-AC33-DD45-8A51-7A9D51ED4331}" dt="2024-11-07T14:13:38.836" v="32" actId="2711"/>
          <ac:spMkLst>
            <pc:docMk/>
            <pc:sldMk cId="1466786859" sldId="6151"/>
            <ac:spMk id="3" creationId="{FFE9BFFF-DD8B-5C4B-9E76-07EBE817AD31}"/>
          </ac:spMkLst>
        </pc:spChg>
        <pc:spChg chg="mod">
          <ac:chgData name="Arbour, Duncan" userId="f8c76c83-f09a-4702-8a60-e00215c8b89f" providerId="ADAL" clId="{79FBE680-AC33-DD45-8A51-7A9D51ED4331}" dt="2024-11-07T15:03:25.081" v="51" actId="20577"/>
          <ac:spMkLst>
            <pc:docMk/>
            <pc:sldMk cId="1466786859" sldId="6151"/>
            <ac:spMk id="4" creationId="{F25AEEBF-58D1-D484-7631-0721A4251789}"/>
          </ac:spMkLst>
        </pc:spChg>
        <pc:spChg chg="mod">
          <ac:chgData name="Arbour, Duncan" userId="f8c76c83-f09a-4702-8a60-e00215c8b89f" providerId="ADAL" clId="{79FBE680-AC33-DD45-8A51-7A9D51ED4331}" dt="2024-11-07T15:44:04.923" v="78"/>
          <ac:spMkLst>
            <pc:docMk/>
            <pc:sldMk cId="1466786859" sldId="6151"/>
            <ac:spMk id="8" creationId="{8312306C-8F12-40E2-CCD7-8FA815100913}"/>
          </ac:spMkLst>
        </pc:spChg>
        <pc:spChg chg="mod">
          <ac:chgData name="Arbour, Duncan" userId="f8c76c83-f09a-4702-8a60-e00215c8b89f" providerId="ADAL" clId="{79FBE680-AC33-DD45-8A51-7A9D51ED4331}" dt="2024-11-07T15:54:42.643" v="91" actId="3064"/>
          <ac:spMkLst>
            <pc:docMk/>
            <pc:sldMk cId="1466786859" sldId="6151"/>
            <ac:spMk id="12" creationId="{D424D19D-431A-0D43-CCCA-0019C6142CC9}"/>
          </ac:spMkLst>
        </pc:spChg>
        <pc:spChg chg="mod">
          <ac:chgData name="Arbour, Duncan" userId="f8c76c83-f09a-4702-8a60-e00215c8b89f" providerId="ADAL" clId="{79FBE680-AC33-DD45-8A51-7A9D51ED4331}" dt="2024-11-07T14:14:10.381" v="38" actId="403"/>
          <ac:spMkLst>
            <pc:docMk/>
            <pc:sldMk cId="1466786859" sldId="6151"/>
            <ac:spMk id="32" creationId="{8B5D34A1-DB31-48F6-7B3F-2C3087B33DBF}"/>
          </ac:spMkLst>
        </pc:spChg>
      </pc:sldChg>
      <pc:sldChg chg="add">
        <pc:chgData name="Arbour, Duncan" userId="f8c76c83-f09a-4702-8a60-e00215c8b89f" providerId="ADAL" clId="{79FBE680-AC33-DD45-8A51-7A9D51ED4331}" dt="2024-11-07T15:55:05.282" v="102" actId="2890"/>
        <pc:sldMkLst>
          <pc:docMk/>
          <pc:sldMk cId="105325449" sldId="6152"/>
        </pc:sldMkLst>
      </pc:sldChg>
      <pc:sldChg chg="add del">
        <pc:chgData name="Arbour, Duncan" userId="f8c76c83-f09a-4702-8a60-e00215c8b89f" providerId="ADAL" clId="{79FBE680-AC33-DD45-8A51-7A9D51ED4331}" dt="2024-11-07T15:43:22.609" v="64" actId="2696"/>
        <pc:sldMkLst>
          <pc:docMk/>
          <pc:sldMk cId="2597352946" sldId="6152"/>
        </pc:sldMkLst>
      </pc:sldChg>
      <pc:sldChg chg="add del">
        <pc:chgData name="Arbour, Duncan" userId="f8c76c83-f09a-4702-8a60-e00215c8b89f" providerId="ADAL" clId="{79FBE680-AC33-DD45-8A51-7A9D51ED4331}" dt="2024-11-07T15:55:00.936" v="92" actId="2696"/>
        <pc:sldMkLst>
          <pc:docMk/>
          <pc:sldMk cId="3385374808" sldId="6152"/>
        </pc:sldMkLst>
      </pc:sldChg>
      <pc:sldChg chg="add del">
        <pc:chgData name="Arbour, Duncan" userId="f8c76c83-f09a-4702-8a60-e00215c8b89f" providerId="ADAL" clId="{79FBE680-AC33-DD45-8A51-7A9D51ED4331}" dt="2024-11-07T15:02:48.859" v="39" actId="2696"/>
        <pc:sldMkLst>
          <pc:docMk/>
          <pc:sldMk cId="3389580367" sldId="6152"/>
        </pc:sldMkLst>
      </pc:sldChg>
      <pc:sldChg chg="add del">
        <pc:chgData name="Arbour, Duncan" userId="f8c76c83-f09a-4702-8a60-e00215c8b89f" providerId="ADAL" clId="{79FBE680-AC33-DD45-8A51-7A9D51ED4331}" dt="2024-11-07T15:43:22.734" v="72" actId="2696"/>
        <pc:sldMkLst>
          <pc:docMk/>
          <pc:sldMk cId="2661160807" sldId="6153"/>
        </pc:sldMkLst>
      </pc:sldChg>
      <pc:sldChg chg="add del">
        <pc:chgData name="Arbour, Duncan" userId="f8c76c83-f09a-4702-8a60-e00215c8b89f" providerId="ADAL" clId="{79FBE680-AC33-DD45-8A51-7A9D51ED4331}" dt="2024-11-07T15:55:01.043" v="93" actId="2696"/>
        <pc:sldMkLst>
          <pc:docMk/>
          <pc:sldMk cId="2753195189" sldId="6153"/>
        </pc:sldMkLst>
      </pc:sldChg>
      <pc:sldChg chg="add">
        <pc:chgData name="Arbour, Duncan" userId="f8c76c83-f09a-4702-8a60-e00215c8b89f" providerId="ADAL" clId="{79FBE680-AC33-DD45-8A51-7A9D51ED4331}" dt="2024-11-07T15:55:06.218" v="103" actId="2890"/>
        <pc:sldMkLst>
          <pc:docMk/>
          <pc:sldMk cId="3565433887" sldId="6153"/>
        </pc:sldMkLst>
      </pc:sldChg>
      <pc:sldChg chg="add del">
        <pc:chgData name="Arbour, Duncan" userId="f8c76c83-f09a-4702-8a60-e00215c8b89f" providerId="ADAL" clId="{79FBE680-AC33-DD45-8A51-7A9D51ED4331}" dt="2024-11-07T15:02:49.011" v="44" actId="2696"/>
        <pc:sldMkLst>
          <pc:docMk/>
          <pc:sldMk cId="3691499587" sldId="6153"/>
        </pc:sldMkLst>
      </pc:sldChg>
      <pc:sldChg chg="add del">
        <pc:chgData name="Arbour, Duncan" userId="f8c76c83-f09a-4702-8a60-e00215c8b89f" providerId="ADAL" clId="{79FBE680-AC33-DD45-8A51-7A9D51ED4331}" dt="2024-11-07T15:55:01.185" v="98" actId="2696"/>
        <pc:sldMkLst>
          <pc:docMk/>
          <pc:sldMk cId="395437832" sldId="6154"/>
        </pc:sldMkLst>
      </pc:sldChg>
      <pc:sldChg chg="add del">
        <pc:chgData name="Arbour, Duncan" userId="f8c76c83-f09a-4702-8a60-e00215c8b89f" providerId="ADAL" clId="{79FBE680-AC33-DD45-8A51-7A9D51ED4331}" dt="2024-11-07T15:43:22.639" v="70" actId="2696"/>
        <pc:sldMkLst>
          <pc:docMk/>
          <pc:sldMk cId="1100447516" sldId="6154"/>
        </pc:sldMkLst>
      </pc:sldChg>
      <pc:sldChg chg="add del">
        <pc:chgData name="Arbour, Duncan" userId="f8c76c83-f09a-4702-8a60-e00215c8b89f" providerId="ADAL" clId="{79FBE680-AC33-DD45-8A51-7A9D51ED4331}" dt="2024-11-07T15:02:49.145" v="46" actId="2696"/>
        <pc:sldMkLst>
          <pc:docMk/>
          <pc:sldMk cId="3586553846" sldId="6154"/>
        </pc:sldMkLst>
      </pc:sldChg>
      <pc:sldChg chg="add">
        <pc:chgData name="Arbour, Duncan" userId="f8c76c83-f09a-4702-8a60-e00215c8b89f" providerId="ADAL" clId="{79FBE680-AC33-DD45-8A51-7A9D51ED4331}" dt="2024-11-07T15:55:06.973" v="104" actId="2890"/>
        <pc:sldMkLst>
          <pc:docMk/>
          <pc:sldMk cId="4229828700" sldId="6154"/>
        </pc:sldMkLst>
      </pc:sldChg>
      <pc:sldChg chg="add">
        <pc:chgData name="Arbour, Duncan" userId="f8c76c83-f09a-4702-8a60-e00215c8b89f" providerId="ADAL" clId="{79FBE680-AC33-DD45-8A51-7A9D51ED4331}" dt="2024-11-07T15:55:07.757" v="105" actId="2890"/>
        <pc:sldMkLst>
          <pc:docMk/>
          <pc:sldMk cId="61954590" sldId="6155"/>
        </pc:sldMkLst>
      </pc:sldChg>
      <pc:sldChg chg="add del">
        <pc:chgData name="Arbour, Duncan" userId="f8c76c83-f09a-4702-8a60-e00215c8b89f" providerId="ADAL" clId="{79FBE680-AC33-DD45-8A51-7A9D51ED4331}" dt="2024-11-07T15:43:22.625" v="67" actId="2696"/>
        <pc:sldMkLst>
          <pc:docMk/>
          <pc:sldMk cId="925660246" sldId="6155"/>
        </pc:sldMkLst>
      </pc:sldChg>
      <pc:sldChg chg="add del">
        <pc:chgData name="Arbour, Duncan" userId="f8c76c83-f09a-4702-8a60-e00215c8b89f" providerId="ADAL" clId="{79FBE680-AC33-DD45-8A51-7A9D51ED4331}" dt="2024-11-07T15:02:48.867" v="40" actId="2696"/>
        <pc:sldMkLst>
          <pc:docMk/>
          <pc:sldMk cId="2115502534" sldId="6155"/>
        </pc:sldMkLst>
      </pc:sldChg>
      <pc:sldChg chg="add del">
        <pc:chgData name="Arbour, Duncan" userId="f8c76c83-f09a-4702-8a60-e00215c8b89f" providerId="ADAL" clId="{79FBE680-AC33-DD45-8A51-7A9D51ED4331}" dt="2024-11-07T15:55:01.054" v="95" actId="2696"/>
        <pc:sldMkLst>
          <pc:docMk/>
          <pc:sldMk cId="4140441336" sldId="6155"/>
        </pc:sldMkLst>
      </pc:sldChg>
      <pc:sldChg chg="add">
        <pc:chgData name="Arbour, Duncan" userId="f8c76c83-f09a-4702-8a60-e00215c8b89f" providerId="ADAL" clId="{79FBE680-AC33-DD45-8A51-7A9D51ED4331}" dt="2024-11-07T15:55:08.625" v="106" actId="2890"/>
        <pc:sldMkLst>
          <pc:docMk/>
          <pc:sldMk cId="644073510" sldId="6156"/>
        </pc:sldMkLst>
      </pc:sldChg>
      <pc:sldChg chg="add del">
        <pc:chgData name="Arbour, Duncan" userId="f8c76c83-f09a-4702-8a60-e00215c8b89f" providerId="ADAL" clId="{79FBE680-AC33-DD45-8A51-7A9D51ED4331}" dt="2024-11-07T15:02:48.873" v="41" actId="2696"/>
        <pc:sldMkLst>
          <pc:docMk/>
          <pc:sldMk cId="1744240825" sldId="6156"/>
        </pc:sldMkLst>
      </pc:sldChg>
      <pc:sldChg chg="add del">
        <pc:chgData name="Arbour, Duncan" userId="f8c76c83-f09a-4702-8a60-e00215c8b89f" providerId="ADAL" clId="{79FBE680-AC33-DD45-8A51-7A9D51ED4331}" dt="2024-11-07T15:43:22.643" v="71" actId="2696"/>
        <pc:sldMkLst>
          <pc:docMk/>
          <pc:sldMk cId="2296098384" sldId="6156"/>
        </pc:sldMkLst>
      </pc:sldChg>
      <pc:sldChg chg="add del">
        <pc:chgData name="Arbour, Duncan" userId="f8c76c83-f09a-4702-8a60-e00215c8b89f" providerId="ADAL" clId="{79FBE680-AC33-DD45-8A51-7A9D51ED4331}" dt="2024-11-07T15:55:01.048" v="94" actId="2696"/>
        <pc:sldMkLst>
          <pc:docMk/>
          <pc:sldMk cId="4123162446" sldId="6156"/>
        </pc:sldMkLst>
      </pc:sldChg>
      <pc:sldChg chg="add">
        <pc:chgData name="Arbour, Duncan" userId="f8c76c83-f09a-4702-8a60-e00215c8b89f" providerId="ADAL" clId="{79FBE680-AC33-DD45-8A51-7A9D51ED4331}" dt="2024-11-07T15:55:09.431" v="107" actId="2890"/>
        <pc:sldMkLst>
          <pc:docMk/>
          <pc:sldMk cId="63594158" sldId="6157"/>
        </pc:sldMkLst>
      </pc:sldChg>
      <pc:sldChg chg="add del">
        <pc:chgData name="Arbour, Duncan" userId="f8c76c83-f09a-4702-8a60-e00215c8b89f" providerId="ADAL" clId="{79FBE680-AC33-DD45-8A51-7A9D51ED4331}" dt="2024-11-07T15:43:22.635" v="69" actId="2696"/>
        <pc:sldMkLst>
          <pc:docMk/>
          <pc:sldMk cId="168406707" sldId="6157"/>
        </pc:sldMkLst>
      </pc:sldChg>
      <pc:sldChg chg="add del">
        <pc:chgData name="Arbour, Duncan" userId="f8c76c83-f09a-4702-8a60-e00215c8b89f" providerId="ADAL" clId="{79FBE680-AC33-DD45-8A51-7A9D51ED4331}" dt="2024-11-07T15:02:48.883" v="43" actId="2696"/>
        <pc:sldMkLst>
          <pc:docMk/>
          <pc:sldMk cId="3610414871" sldId="6157"/>
        </pc:sldMkLst>
      </pc:sldChg>
      <pc:sldChg chg="add del">
        <pc:chgData name="Arbour, Duncan" userId="f8c76c83-f09a-4702-8a60-e00215c8b89f" providerId="ADAL" clId="{79FBE680-AC33-DD45-8A51-7A9D51ED4331}" dt="2024-11-07T15:55:01.305" v="100" actId="2696"/>
        <pc:sldMkLst>
          <pc:docMk/>
          <pc:sldMk cId="4265917496" sldId="6157"/>
        </pc:sldMkLst>
      </pc:sldChg>
      <pc:sldChg chg="add del">
        <pc:chgData name="Arbour, Duncan" userId="f8c76c83-f09a-4702-8a60-e00215c8b89f" providerId="ADAL" clId="{79FBE680-AC33-DD45-8A51-7A9D51ED4331}" dt="2024-11-07T15:02:48.878" v="42" actId="2696"/>
        <pc:sldMkLst>
          <pc:docMk/>
          <pc:sldMk cId="185237381" sldId="6158"/>
        </pc:sldMkLst>
      </pc:sldChg>
      <pc:sldChg chg="add">
        <pc:chgData name="Arbour, Duncan" userId="f8c76c83-f09a-4702-8a60-e00215c8b89f" providerId="ADAL" clId="{79FBE680-AC33-DD45-8A51-7A9D51ED4331}" dt="2024-11-07T15:55:10.226" v="108" actId="2890"/>
        <pc:sldMkLst>
          <pc:docMk/>
          <pc:sldMk cId="380928799" sldId="6158"/>
        </pc:sldMkLst>
      </pc:sldChg>
      <pc:sldChg chg="add del">
        <pc:chgData name="Arbour, Duncan" userId="f8c76c83-f09a-4702-8a60-e00215c8b89f" providerId="ADAL" clId="{79FBE680-AC33-DD45-8A51-7A9D51ED4331}" dt="2024-11-07T15:55:01.191" v="99" actId="2696"/>
        <pc:sldMkLst>
          <pc:docMk/>
          <pc:sldMk cId="686338924" sldId="6158"/>
        </pc:sldMkLst>
      </pc:sldChg>
      <pc:sldChg chg="add del">
        <pc:chgData name="Arbour, Duncan" userId="f8c76c83-f09a-4702-8a60-e00215c8b89f" providerId="ADAL" clId="{79FBE680-AC33-DD45-8A51-7A9D51ED4331}" dt="2024-11-07T15:43:22.615" v="65" actId="2696"/>
        <pc:sldMkLst>
          <pc:docMk/>
          <pc:sldMk cId="4264416858" sldId="6158"/>
        </pc:sldMkLst>
      </pc:sldChg>
      <pc:sldChg chg="add">
        <pc:chgData name="Arbour, Duncan" userId="f8c76c83-f09a-4702-8a60-e00215c8b89f" providerId="ADAL" clId="{79FBE680-AC33-DD45-8A51-7A9D51ED4331}" dt="2024-11-07T15:55:10.931" v="109" actId="2890"/>
        <pc:sldMkLst>
          <pc:docMk/>
          <pc:sldMk cId="833116084" sldId="6159"/>
        </pc:sldMkLst>
      </pc:sldChg>
      <pc:sldChg chg="add del">
        <pc:chgData name="Arbour, Duncan" userId="f8c76c83-f09a-4702-8a60-e00215c8b89f" providerId="ADAL" clId="{79FBE680-AC33-DD45-8A51-7A9D51ED4331}" dt="2024-11-07T15:02:49.017" v="45" actId="2696"/>
        <pc:sldMkLst>
          <pc:docMk/>
          <pc:sldMk cId="889744641" sldId="6159"/>
        </pc:sldMkLst>
      </pc:sldChg>
      <pc:sldChg chg="add del">
        <pc:chgData name="Arbour, Duncan" userId="f8c76c83-f09a-4702-8a60-e00215c8b89f" providerId="ADAL" clId="{79FBE680-AC33-DD45-8A51-7A9D51ED4331}" dt="2024-11-07T15:43:22.620" v="66" actId="2696"/>
        <pc:sldMkLst>
          <pc:docMk/>
          <pc:sldMk cId="1003604645" sldId="6159"/>
        </pc:sldMkLst>
      </pc:sldChg>
      <pc:sldChg chg="add del">
        <pc:chgData name="Arbour, Duncan" userId="f8c76c83-f09a-4702-8a60-e00215c8b89f" providerId="ADAL" clId="{79FBE680-AC33-DD45-8A51-7A9D51ED4331}" dt="2024-11-07T15:55:01.060" v="96" actId="2696"/>
        <pc:sldMkLst>
          <pc:docMk/>
          <pc:sldMk cId="2126189883" sldId="6159"/>
        </pc:sldMkLst>
      </pc:sldChg>
      <pc:sldChg chg="add">
        <pc:chgData name="Arbour, Duncan" userId="f8c76c83-f09a-4702-8a60-e00215c8b89f" providerId="ADAL" clId="{79FBE680-AC33-DD45-8A51-7A9D51ED4331}" dt="2024-11-07T15:55:11.642" v="110" actId="2890"/>
        <pc:sldMkLst>
          <pc:docMk/>
          <pc:sldMk cId="896233696" sldId="6160"/>
        </pc:sldMkLst>
      </pc:sldChg>
      <pc:sldChg chg="add del">
        <pc:chgData name="Arbour, Duncan" userId="f8c76c83-f09a-4702-8a60-e00215c8b89f" providerId="ADAL" clId="{79FBE680-AC33-DD45-8A51-7A9D51ED4331}" dt="2024-11-07T15:02:49.283" v="47" actId="2696"/>
        <pc:sldMkLst>
          <pc:docMk/>
          <pc:sldMk cId="1091150860" sldId="6160"/>
        </pc:sldMkLst>
      </pc:sldChg>
      <pc:sldChg chg="add del">
        <pc:chgData name="Arbour, Duncan" userId="f8c76c83-f09a-4702-8a60-e00215c8b89f" providerId="ADAL" clId="{79FBE680-AC33-DD45-8A51-7A9D51ED4331}" dt="2024-11-07T15:55:01.064" v="97" actId="2696"/>
        <pc:sldMkLst>
          <pc:docMk/>
          <pc:sldMk cId="2395012779" sldId="6160"/>
        </pc:sldMkLst>
      </pc:sldChg>
      <pc:sldChg chg="add del">
        <pc:chgData name="Arbour, Duncan" userId="f8c76c83-f09a-4702-8a60-e00215c8b89f" providerId="ADAL" clId="{79FBE680-AC33-DD45-8A51-7A9D51ED4331}" dt="2024-11-07T15:43:22.630" v="68" actId="2696"/>
        <pc:sldMkLst>
          <pc:docMk/>
          <pc:sldMk cId="2512543529" sldId="6160"/>
        </pc:sldMkLst>
      </pc:sldChg>
      <pc:sldChg chg="add">
        <pc:chgData name="Arbour, Duncan" userId="f8c76c83-f09a-4702-8a60-e00215c8b89f" providerId="ADAL" clId="{79FBE680-AC33-DD45-8A51-7A9D51ED4331}" dt="2024-11-07T15:55:12.547" v="111" actId="2890"/>
        <pc:sldMkLst>
          <pc:docMk/>
          <pc:sldMk cId="2771513817" sldId="6161"/>
        </pc:sldMkLst>
      </pc:sldChg>
      <pc:sldChg chg="add del">
        <pc:chgData name="Arbour, Duncan" userId="f8c76c83-f09a-4702-8a60-e00215c8b89f" providerId="ADAL" clId="{79FBE680-AC33-DD45-8A51-7A9D51ED4331}" dt="2024-11-07T15:55:01.407" v="101" actId="2696"/>
        <pc:sldMkLst>
          <pc:docMk/>
          <pc:sldMk cId="3422531153" sldId="61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42395-A492-564B-A3A0-5EA4029F3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AFB89F-3099-10C1-BA56-6E5E25B46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CADC9-2B2E-65F5-A53D-A913E58E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47C97-5D85-50BA-D635-0BAE7E8A6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402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E75F7-B8D1-470B-33AE-601625C2A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4C940-A681-2CCB-9D71-129138A82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DFE13-A385-1589-E5D4-7317D9A54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766E-9C31-050E-AB1F-E89A3593E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5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93A51-7042-02D0-DA45-2392A0BD7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2D700-BD44-4370-4BF7-A6EFDFEEC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A2A91-806C-6A2A-D249-FFBF8F6AB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8B921-834E-368D-B13D-B3CD2B49A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B2992-37B9-AEF0-9127-60F4C152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C5B0B-9341-C3F0-280F-BCAE97AA9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66D92-48B6-9AE7-71A0-EB53FB547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AE7BC-4DB6-64C8-762C-D309FB895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7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8D343-2B54-590B-719A-923D80B83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EE9E3-142C-91BA-9454-BE3BDC1AE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2D53D-22F1-460C-3252-F7779C93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C1D3C-5880-1FBC-2B11-BCBD67CBA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7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F2380-3799-B12A-5BA3-314B0E4E4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AAD81-E5B5-D07C-E07A-137436803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FBED77-43C4-D22F-FC3D-A63FA501B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6D95-0C67-2F98-F2EC-4FD62C095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6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6537B-8EF1-B021-2B76-DE101CE2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DFAF7-40AA-F850-A2F6-BE29202F3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58F21-9A28-0266-7471-C327334EB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EBD52-4137-C610-0A7B-D9AB2146A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6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B6E89-DF6E-478C-8DFB-00E33F873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BE25E8-CF62-8336-7C6E-491E5B5A6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77EB5-2285-B96F-3159-521F215FA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D9B5D-F177-F283-85D2-B25264F79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5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5EF87-DDDF-5AD7-E475-2FB5A611A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0EF25-6D60-3192-409C-BE093BF2C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49C5B-F8CA-B512-8D99-C9C3400D7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DD98F-47F7-BBCF-17D3-9484DCEF6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06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B35C-53C6-71EA-A0BB-73DC51240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15C7C2-B448-B294-EDB5-CD2DBF4CD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8FEC27-B51D-633F-4D57-1E9BE5222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FC27-F242-0C88-E337-63834C323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7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F80E888-06CC-5653-4866-4E181CF4E8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2609929"/>
              </p:ext>
            </p:extLst>
          </p:nvPr>
        </p:nvGraphicFramePr>
        <p:xfrm>
          <a:off x="2304135" y="845661"/>
          <a:ext cx="9607020" cy="59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451">
                  <a:extLst>
                    <a:ext uri="{9D8B030D-6E8A-4147-A177-3AD203B41FA5}">
                      <a16:colId xmlns:a16="http://schemas.microsoft.com/office/drawing/2014/main" val="3862055309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3275886058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2470000689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2023183684"/>
                    </a:ext>
                  </a:extLst>
                </a:gridCol>
              </a:tblGrid>
              <a:tr h="661186">
                <a:tc>
                  <a:txBody>
                    <a:bodyPr/>
                    <a:lstStyle/>
                    <a:p>
                      <a:pPr marL="0" marR="0" indent="0" algn="ctr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Past</a:t>
                      </a:r>
                      <a:endParaRPr lang="en-GB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GB" sz="8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(previous systems implementation projects)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Today</a:t>
                      </a:r>
                      <a:endParaRPr lang="en-GB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GB" sz="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GB" sz="8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current day-to-day, role in OMP implementation)</a:t>
                      </a:r>
                      <a:endParaRPr lang="en-GB" sz="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Tomorrow </a:t>
                      </a:r>
                    </a:p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b="0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(post OMP go-live)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18010"/>
                  </a:ext>
                </a:extLst>
              </a:tr>
              <a:tr h="829790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Activities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69109"/>
                  </a:ext>
                </a:extLst>
              </a:tr>
              <a:tr h="998106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Thoughts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44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Emotions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5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Needs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67563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Pain-points / Resistance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58790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00206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WIIFM?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936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B3B85C-A523-E82F-587A-F7D4A5DAE033}"/>
              </a:ext>
            </a:extLst>
          </p:cNvPr>
          <p:cNvSpPr/>
          <p:nvPr userDrawn="1"/>
        </p:nvSpPr>
        <p:spPr>
          <a:xfrm>
            <a:off x="268941" y="845661"/>
            <a:ext cx="2035194" cy="59629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C2DCE-4412-9EC0-A736-6BD3F3B91796}"/>
              </a:ext>
            </a:extLst>
          </p:cNvPr>
          <p:cNvSpPr txBox="1"/>
          <p:nvPr userDrawn="1"/>
        </p:nvSpPr>
        <p:spPr>
          <a:xfrm>
            <a:off x="280845" y="922605"/>
            <a:ext cx="2035194" cy="5904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Last spoken to: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Years with BI: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Related business roles: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Level: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Position towards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Ability to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Change readiness: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Perceived Resistance: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What’s changing for them?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Impact on them: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AEEBF-58D1-D484-7631-0721A425178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B58B9-4095-7E99-DC34-9AA2390DFE0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C2A4F-F641-BF78-4E66-8A677D6BA31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93816-0AF5-A793-E9EE-E81C26432D1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2306C-8F12-40E2-CCD7-8FA815100913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2A7AA-436E-CFD4-B240-56D02E7FCA3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AD830-37A8-5B45-D52F-643F5AF380AD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FDA4C-DA2A-3618-BF07-8B6146E622D7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4D19D-431A-0D43-CCCA-0019C6142CC9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AD586-D9C0-992E-9406-622CCF70EBF5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01048-2BC4-3937-4761-3882F4F6AC02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5BEC3-A219-FED4-F8C9-CF68CF135AF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4E9C0-0D57-FFD1-59F6-8F7088238DFE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90665-DF09-039E-98D7-29056D7D59C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DDD7C-C7C6-E0CA-B0A5-55B40ED8CD3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5DAFF-A6B2-1C71-5CF1-CA552D892C2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D6F13-49AB-BE9A-CF05-786F774189C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83DD3-7D94-C615-8F97-D65C6F9E7F3B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3C6308-FB1F-2A07-2E87-22F584E1D5C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4743C-75E7-6A6B-5754-7451AE6FD1C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CD0614-6CB3-09FD-C7A5-F11C4829C96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438DB3-D3DA-D6B1-3C12-2405F24E3A8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4B1C4-E0FD-8A2E-1FEE-492FA20BB25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ADD0C-5A85-3D69-45E6-E4F7059E3CE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2E4C0-315C-0CB7-DD71-FEDC53B46F6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D34A1-DB31-48F6-7B3F-2C3087B33DBF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152E6-E04D-4111-DCB5-BC5DACA02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CFDCC9-38A2-92EC-5D11-324338B90A6A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C4225-1B18-6248-BF15-A6ACCD262486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3B59F-8765-6272-C856-F09D2891F86F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329E8-DADE-4502-13E4-21F4AC51DF19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2AAFB-2FAF-4D31-BE97-42D889011CC7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49424-A89D-1DB2-A93E-B7DCFB880025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41B3B-BC0E-7D33-EBF2-AFA2E498DF10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BA09F-C825-178B-49A4-5A1839E59A6E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5F11B-5188-DA16-12C7-C4DAE88FBE5C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266B7-7FC6-A600-95E5-445CA6D9DB97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ED1BE-2FD5-56BC-14CC-3E129DB27753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8107C-5B70-8F15-2FB8-2B72D67F8811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E94D3-1919-2896-A3E0-93D043A06865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49FCA-AD3F-E3BC-50BD-7EBFE7DE4FB4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FAF894-F780-0596-5647-CA5A8FCA02C9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9A7DB-D30A-AD1C-4A33-0F2DA23EF3A9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83E76-BD20-C884-65EC-77444913441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A9733-AA8C-E4C0-6E9B-0629B6EA8824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78950-1AD6-5C44-9219-DB65740FE964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42DF6-2D76-941B-D68D-C9008315E8F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38C088-9A02-5A1D-1016-B9023DA7171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58D2D7-C55C-EDE5-9C18-55D013B3C8AD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3579D-B5E8-F5B9-6A06-EF95BFF36F7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20393E-10D5-CE9F-8D0E-D06F5E69CDF1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C4B020-8045-01C5-A51B-D4B064601F7D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9B3E4-DE86-7A66-DF1F-A8AB2E31583A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90CF50-DF0A-5C34-93D4-FDA6C8DF9354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962336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09BF2-9123-AA5E-D600-A7CC807E3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E6EFB6-B42C-4B1A-CB41-ED74EF9ABEDA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42F69-D550-93BF-FFA6-84A930950E97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AB55C-5F71-F8CE-14DE-AAFE7384952B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7A1C6-6258-E8E4-CF10-ABED9CF5664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49F4E-F000-565C-DBDE-681AC29FD8AF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FA43F-A6FB-45AA-D2DC-4747C2B78E56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1DE84-19DB-5730-BEBE-679A1585AA33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86AB3-3F1F-B229-C273-410CFFADB82A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C4F53-80FB-AAEB-82AE-6C73BD5C75D8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6AAB3-4BD0-4E04-121C-0C8204FC09E4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CA947-529D-D038-70A1-0FA112568DD0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A2AB0-1512-DC93-2C2A-A4645B4BA1C7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1EA4A-21C3-AFF0-9022-C0709EA933E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45D49-D1B4-045F-93F3-A84051903C0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31BA54-730A-6B92-A697-F8FA06BC1E95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9CAA89-1DF6-04EE-4D5D-9796391F9E7E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2795C1-B0DA-70C8-DAD9-7EE90EA26EE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7E9E86-339C-0073-897D-9F66B327291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CBA74-3F23-A9E5-E710-7565ABFF05A3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E15CA-341D-49BC-CB0A-8110ECF9390E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388377-6D99-F291-8C9A-133336E47A2C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5BEF3F-680A-FA98-480E-23DABD5A447C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10BD28-8118-A46E-0364-7898695E197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B3C0CD-67F0-30B8-B5D1-60D56EEB57F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A6ABC8-6ADD-D885-7110-EBA0C637BA9D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1BD56D-F032-B6AF-A4C0-9A2C69046C9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13DB9D-A854-9DAD-70EB-794F6F86D33A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715138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1A6B1-7395-04CB-34A2-E67121D5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E9C3CA-F261-7AE0-2BF2-7F5F247C901D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68A4B-9700-CE0C-01B1-47790D006502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FA8B-A15C-F6AA-3E48-82D709C186F7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DB1B0-68F6-D930-1E29-D60C0323700E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1E111-FA63-CE02-F7E6-5F96D7C11286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E200D-97AD-D230-27A0-4882696AB93F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7ECE8-3801-6F9C-C1C4-C6FA9BBBB35E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A0391-F9BB-B212-8EDA-11FD5AAE9468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3D0D4-2674-4E04-A350-A667B85739A9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F9FF5-B3D4-FE06-DDDB-29F851FE36CE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7BA06-3479-6B79-00BF-EE312D0E64CF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FF36D-C8D6-DDC4-9208-6A7951C08CF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52EC7-1ADE-D8E3-AF23-B56111595D6B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58F85-DF27-710B-D326-AAD0140BAC6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2A31AD-8897-470D-CE6E-0769B124EBD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02F01-0088-15F6-CF4A-D4317DE5C2A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56DA1-133E-02CA-10C1-A164019382F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369B5-0B50-65A7-1095-7C7FBF8147E3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44D0D-6B7B-4D60-7020-289216E647A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6DEDD-BE85-561E-DA24-FC1C7B13667D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A717E4-9B8F-80A7-2293-BD77D83525F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2DCD0-A20E-0174-D45B-BCCF406640B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15A9D3-639A-B110-A312-EF090A65CFA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676C83-1CE5-B828-CCE1-001B8FEEE13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14E174-0A5D-8CC7-6D95-73ADA259893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C17859-37AF-FCA8-7FBC-4078461AEAD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3DF7F8-E47A-FDE1-9175-07F8132C35EF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3254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86414-B894-9EA1-DB1D-186CA80F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4E76F1-0852-DDC8-6284-5D0644B217B2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750AA-0261-128C-915A-BAC1BD6C86FF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86CF9-52B1-AD3C-3061-FCC14ACAE2D1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63EDA-78FB-F5E8-FEE8-5632B915366C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9C2F0-448C-552E-A742-AD8BE89B5F3D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F94A8-6713-57CF-C75F-FF7DD64F52BF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2FF7B-37C7-46E5-64C3-BFCF8C5D3980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13F75-2B8B-AD42-8D36-8DBAD0578F18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B972B1-181C-0D2D-BA97-956CAD6E5CBB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A758E-496E-458F-4493-23A706BBB2FE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06FCE-0C5A-4369-F1A3-901EEA5F40B3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AF2FA-CDAC-EB78-B2E5-0FCB51A6E55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6EC8E-D970-7DCC-842C-474EA9CF6523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FDA06E-E18C-C073-AC90-8622879D5B3C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5E5399-A96C-A26A-28FF-8F1505F2E471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86595-C846-69F5-7899-4FA4B856FD49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6462C-6863-073F-5CA2-D0EA7A38F1CA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A4967-A70B-848D-F228-B03A14261D1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ABE2BE-1716-513E-E1DC-962815380AFB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F7148-1647-3482-77A7-2AE41CDAE5DC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8AED9-1794-A5E8-5E0A-618426208C2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35C459-F478-4E2E-BCBE-39234322547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141BC5-C11F-5CCD-F839-FAAC7FF60E5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6CB7A-A902-7DF7-1937-1F2BACC6A25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95586F-E955-0CE5-27AA-F2B7E8CBC25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84FFF2-2E84-8001-95E7-DF909D26DD3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0BB45B-5778-42DC-609A-5A6AE06CA6F4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654338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35A8-46E9-C627-2DAC-DBE2305CD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4731DC2-D204-605A-E5AF-D865E2F653DE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63B93-B78B-5556-689E-6A88D7C44282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663EA-2ADA-F26B-744D-A3B987048D6F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F793-8CD2-9A1D-8C2A-42604984D757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734-2594-153E-F14E-3E2C3B946B7C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02D6C-FB8D-2777-3D1E-48FC9AE84124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1C98F-643C-59F8-035E-ADF648E0B98E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47408-F96E-A0ED-2ADC-278152C5AF04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FA2D5-98C1-7A1F-8C86-CEC3E2EB6FC4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E7376-32A0-B595-DB81-B2D35AECA17F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14E31-130F-9E63-49F4-2A6D19E0F313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2F19B-2504-C39F-7022-337145962AE9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2DCA2D-6BC1-D228-7DF3-A9AAE828BC81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89614E-6F1F-4367-2B77-D1C4CF0FC962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D4784-9928-0EB7-2E8B-A87D3888F4A3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F415DE-E79F-4555-079C-9AC9BAA7F4E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1510D-5AC3-D796-2FE3-447CEBE3DA3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E1067F-6408-8BFF-D0AF-736551B71D9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06CD86-18C9-8BFD-7A20-678FC299058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517A5-85B6-3140-6593-EAF17F83ECA2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E4A2B8-5EA1-1E8E-1005-4CC978A74505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15D6AE-B770-4995-D443-841824FA5A8C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33455C-2820-073B-AF5A-2C424124AEA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CA8CC-2F40-63C9-CE80-52CA87EF418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0CEFA8-1D74-AD19-C3EF-68529D79E7BC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9BF3AE-E322-BCFA-A9AF-822FA7F490D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97F38-D1EE-5B6B-1F43-CEEF494068CA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298287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3FDB8-DCC3-3302-AB6D-CE337E0E0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DF1416-71DE-51B0-FB17-22FBCAD0FD43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59A77-6CCC-6038-041E-E61BFBEE9F54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8D46B-4897-C706-4D9F-2052FB907A9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FF4C3-626E-FC49-84B9-7AA449FB1CBD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D536E-DC09-745B-6581-A151C5AA3F7B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9ED72-7CCE-91DB-3210-2EAC36D79C9F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77B99-32B6-3157-313C-3DC3C1A1DCA2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6F417-9100-0AEE-3CF2-3FE7D301FC81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FD510-7E00-74EB-523A-D212BB75B22A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2FA6C-2912-1A2A-F4FA-D2F28A83A32C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8869-05C9-43A2-6805-2E09D6ABD5AC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113CB-1EF9-EFA6-31CA-D7A2D5116134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ABA0E-07D9-9D7A-5605-FDD453656839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3AE20-1765-4C2E-F219-CB11389DE39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6DD69-E3A3-B332-CA65-9D4797577A8F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414177-D4F2-4B68-6133-F79F7E85B5DE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5503D-D5AE-6B1A-D544-590C7A5C4605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4C31E5-B0A0-86B8-CFD4-CB87575708AF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E9307-0F2A-6DEB-27BC-8461528E0F1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C48E2-5011-1A1E-8752-2F65A146C57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33F231-9228-691F-8025-5F9BDDB7723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9F14B3-D436-9650-8835-A9CADD05D961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D0831-0D01-E436-F839-672336FB312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49E4B-E36A-DB16-317E-D065D3AF8942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0F6BE3-BE04-9167-01DE-21689B6D5A0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9D5237-8F60-4C13-4BDB-EA29E526A325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94E0D-6BBA-089F-2124-278B7B20B9C0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9545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EE9-8AD7-6B5A-F883-D69F34A87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96676B-3CEC-0A69-AA59-1941A9FF4C83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34E01-9830-8638-1D15-DBEA03CCF576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60B20-1D74-E091-EC66-8A70064FADAE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D066-B7B8-1A55-74E4-3EEE11DC0189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87383-6399-0849-C88F-416CEBE031BC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2878F-5C04-E53A-D12E-963C315DD84E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01EA9-45CF-B8C7-45E2-9148EE39B03D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89D63-22BC-84F6-4134-AF337C61147F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1D8C3-9134-1C9F-9E8D-DBD94EC91EDA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A1FEC-A4DF-8ED2-3FC7-3D0C073EEA81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2A4EA-AA1B-6F53-12DC-94BA7292C4DB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ECC2B-3542-ED36-E470-D4BCD853876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5AFFD-834F-6248-BB9F-BBA605260185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31FB4-5074-2E35-B61D-61E2B2F814A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D1DCE5-E92E-50DF-4243-4FB826882AEF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7D09F-DB35-6AD5-7AEF-FC99F3EEE414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EDF5D-688F-AA51-F90D-0BB532490C9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4DAC0-BCFE-145C-68E2-8A972C20F4E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66CAB-92D4-2FCC-806E-DF7E467FEC83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780828-09DE-43FE-B658-CB74603F67E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01420C-E370-F737-AB43-44B8881A8F3C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2E9755-40F4-0479-D083-D18FD14B268B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B11AF5-5BE0-0911-001F-D183DE54391A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1AEDC8-756E-1393-52BF-F415B8C6798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8B54BF-AF01-73C2-080E-3F9C4D52BBAE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60AEF5-B0BB-1D15-63EE-08AC779E1FE5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A171B-5357-5BF2-B45B-CD8D62D03CB9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40735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D24DC-1012-2EC2-8781-639047E37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DB29925-BE11-DBE4-FE67-1E2291ABD72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C28D6-7EEB-621D-98BD-E5FC0F158A00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E7FF3-8DDE-7898-C3D9-A4D547BBC501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97D3C-925A-30E8-4AA7-7F3BBE25E30F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91317-F6F8-E46E-9030-BC11EDD8A20F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5B5B3-9A3D-FD62-DF78-5C1C7F87A897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615B-7CB2-ECE6-726B-33AB2897F6A0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C5619-B943-B09D-C9B1-79E9D8549E56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7826D-493F-F201-8CD3-8842B1D464C3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387CC-A0A5-981B-1DC9-3E92185472AB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0E614-AE7C-7D94-652D-67587911C316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56FD0-5623-0650-2DAF-87F3EC26B6D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1324F-9A27-ECEB-8330-7AC42575074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45B84-1391-2827-243B-6E69C3D97C9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43B896-A507-700F-C36D-F400EA472F3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FF5181-80A2-2D15-0A80-6032C429AE44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528AD-C0D9-CB2A-B220-27D18155400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320AA-7CBE-354E-2A92-81A4999851D7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79599-0219-C7FF-4641-A948BF60620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AC9998-4DE5-47A7-AE88-77B401B4899C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338FFF-F969-5FA3-3B8C-FDC7C246EC4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5A604D-147B-8FCD-DFF9-81821E3C2C8C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E92C-EFC2-379F-461C-44F49D11413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A42F2-7917-40D8-4B54-74F633E4434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184A59-4D0F-26CF-8C0D-07BC59ED43A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967DC1-7E49-C86D-CAB3-B2820FDFA14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29C336-E16B-1342-7DBA-9F914CBD0ED9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5941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20482-FDAE-315D-009D-DBEB0FC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3FBE9E3-CE98-9198-4364-15B849C79A6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18732-9525-9587-A733-82F9C6F27C1C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FDA85-D2CE-6409-9317-400A4DA9B1F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8857-F167-B5C3-7BBB-FC20B215D62E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A91F4-E2BC-E5EA-C5D3-AA0138411FDA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FC6CE-B506-0BF2-2700-B64D201C2635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9AF3B-7E6D-F1C0-A163-C9E6AD7CAA13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D300C-8C11-E875-3662-48246DA022EA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2C0A1-B4AC-E529-71FC-8A3723BFFFFB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04D81-0E5E-0A99-5D09-79392069C0AC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BBCC2-DC49-7286-3A65-D18065106FB2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4F27A-A67D-DB5C-28AE-67CE0E725CA1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9A78D-7BDD-A146-D3ED-DD5C9481614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366D8-5FE9-CC62-1F4C-34DE3C8EB28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2527B1-BB54-9D8E-962F-73D3EF0AC79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DFAF7-5212-317B-65BA-FF44BEF2A58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08751E-268E-9A12-D8BB-4479D73D325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2593E1-1B04-3F17-5435-2AA0AC68FBE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C646BC-DB0F-8895-7A35-99834D002853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AE1E11-97A9-1231-63BB-9171BCE4730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E7F12-918A-6CBF-C57E-5424D8951669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3BDB3-EFEF-09EB-E21E-BF419FCB0C8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38B812-C81E-4754-8D98-EBF3EFDF510A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E5975-830C-87BC-6CAA-C7A16D13260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696C74-C4FD-DD97-6E71-E07C3053CE0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C99B2B-7253-FC42-F3D6-81B5EDA7BDC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6B7B3-4AC7-3B69-71BE-2A6E738E71FB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09287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FB6FD-1F14-3DB7-36AF-380B804CB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09E18F-EBF3-E5F2-410D-BCD21F514BCC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E1F27-C43C-C54D-3333-6902297D2E53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31DB5-41B8-2CFB-8D18-02D0459E920D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D4FCE-5ECD-3795-873B-A8ECBCF0DA27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3758A-134D-4530-95E9-A267EB640933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F8FE0-2319-CAEF-E592-C4C0F2052721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0525A-8C1A-B065-388A-F87AC23025F6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E6C31-5E43-0369-9E80-2EA9EC035498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C1EF6-7590-171C-D1F2-66551F66F4DB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D4FD9-946F-7DEA-D394-8B04F9552136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CAB54-019E-C12B-68B4-86AD21D8DFD9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C0B88-382F-8996-F95D-EBBD119CF894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5D994B-FB32-82E6-BD4E-F377B70A0DF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6BF9-8CC5-AC50-4D41-136A2ADFA8EC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9FE47-3EB0-2A9C-2F41-0A8B13F7576C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DCEA79-C9BD-C3B9-0D5D-7B712040F275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BC0BEE-5699-43AD-F571-5A82DD525B0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D4616-6301-70B5-7FE6-117B1155C23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048A8-6668-0629-1C56-83113FB01AA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8BDF73-523F-E7AA-8BDC-4CFF5A4B2D5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D6C15D-5A11-56F2-CC8A-9960EF3ED69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DE894-9DC4-DE85-E8DB-E836F039F93D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EFA10A-7479-AE58-7A68-306CF772C85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F3D6D-90F3-AD6D-3C82-6C2326B14B51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87BF50-DED8-3263-3D42-FF58C6B28AC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31AD7-4B67-A4C5-FD17-0A7E5369080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EB2E85-A857-B294-A550-269CB799A9E9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31160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1320</Words>
  <Application>Microsoft Macintosh PowerPoint</Application>
  <PresentationFormat>Widescreen</PresentationFormat>
  <Paragraphs>308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</vt:lpstr>
      <vt:lpstr>Microsoft YaHei UI Light</vt:lpstr>
      <vt:lpstr>Quicksand Regular</vt:lpstr>
      <vt:lpstr>Aptos</vt:lpstr>
      <vt:lpstr>Arial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2</cp:revision>
  <dcterms:created xsi:type="dcterms:W3CDTF">2024-09-20T10:11:18Z</dcterms:created>
  <dcterms:modified xsi:type="dcterms:W3CDTF">2024-11-07T15:55:14Z</dcterms:modified>
</cp:coreProperties>
</file>