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315" r:id="rId5"/>
    <p:sldId id="262" r:id="rId6"/>
    <p:sldId id="264" r:id="rId7"/>
    <p:sldId id="265" r:id="rId8"/>
    <p:sldId id="266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76233"/>
  </p:normalViewPr>
  <p:slideViewPr>
    <p:cSldViewPr snapToGrid="0">
      <p:cViewPr varScale="1">
        <p:scale>
          <a:sx n="81" d="100"/>
          <a:sy n="81" d="100"/>
        </p:scale>
        <p:origin x="17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3A7E-AC0F-EFE2-72B2-1A9ED85C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822F-C08E-96E6-0FBF-556DC15EB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068-FB31-F05D-038A-60FC8863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D954-C00C-FED2-9702-8CD723D8E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7D3BA-A986-6D4E-9A71-C5D68AE1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DE4-0668-2E3D-B279-49DACBF78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D747-087F-7235-7913-4E5B3A5C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77759-8EB4-3448-3ABA-182ED8183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0376E-4418-DFD0-C418-F24AE206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9BB36-4C09-911D-0811-E9F61FDAA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2C900-5EE0-DB51-CEE1-C6427D2D8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6102-6548-A621-D318-6756D4D5F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1">
                <a:latin typeface="Aptos" panose="020B0004020202020204" pitchFamily="34" charset="0"/>
              </a:rPr>
              <a:t>subject_line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5"/>
            <a:ext cx="10928350" cy="51653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kern="100" dirty="0" err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5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#1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#2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#3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44DB-7614-80D4-864B-F067D71A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AFE5B-1865-B2AE-E0AD-368E781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F4926D-1CD4-5021-B02A-B9A5F9DA6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CE1AF-5B40-EF43-BCFF-C0D15D93239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05CB6-B54E-8322-B192-BF42BB5A4168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950C47-D92C-8C0A-A5F2-66881B1F3CD1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9C7AD-7523-B062-513E-C50A104B1597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4F89E-DF07-7953-BAAF-B121BB2DB02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EDF7-D282-5873-1785-F420E972FE8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16F6-3A94-A69E-D0E1-863900C6910D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0251-F00F-E7AC-6826-4A393F526E47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D2900EFB-3A03-ADFB-FA40-EF0E121570A2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F181-6AA3-8FFF-CDD8-F9B45CD0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33866-AAC7-4484-D3BA-59DD8DB4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9A022-8B8A-3821-60DD-963707CBC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E3DB6-3A61-A5C0-11AA-3B5394143732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CF639-1A63-3D77-5130-9578D4237F5E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92660-5404-736E-FD20-5E275A00310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49EA1-9B43-BCD3-684E-5A4D65251BB8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0BD49-BA62-C0E3-9E64-4D7EA50F957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8057-64D7-80A3-BFB6-33741C832602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D08D3-0392-2DEC-2BEA-6A34DDF57715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90ACA-4C3F-F7EA-1206-01E07837D80B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F3B208F3-58E6-3B5E-392D-E14FF480D5B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669A-E31D-BAB9-D3DB-A62F517B8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3AB3C7-3757-D1BD-ED8F-B338D0C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A9054-5E6A-F0A1-DA4A-B7A3C2C77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0291-0707-AD29-8ADC-6745A960BE7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2DD708-C111-A1D4-E87E-633889D5115A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C3F13-2B34-5BE4-5B83-47A3D4E826F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5C770-243A-CBCD-FB25-763D38A93AC6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E3A25-FC9B-C3B9-845D-6D29494EA183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0A96D-80A6-473A-3BB6-34191A61A75C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D656D-7F00-C452-DC71-2521D76F388E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166F8-7E51-0E3B-3ADC-9E7F77ED92EE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922E69FC-78E9-D3E4-EF98-D658385F9B3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1563</TotalTime>
  <Words>188</Words>
  <Application>Microsoft Macintosh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  <vt:lpstr>Reply to:</vt:lpstr>
      <vt:lpstr>Reply to:</vt:lpstr>
      <vt:lpstr>Reply to: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Monitoring</dc:title>
  <dc:subject>AI analysis and recommendations over Linkedin Posts</dc:subject>
  <dc:creator>Duncan Arbour</dc:creator>
  <cp:keywords/>
  <dc:description/>
  <cp:lastModifiedBy>Duncan Arbour</cp:lastModifiedBy>
  <cp:revision>41</cp:revision>
  <dcterms:created xsi:type="dcterms:W3CDTF">2024-07-12T09:05:01Z</dcterms:created>
  <dcterms:modified xsi:type="dcterms:W3CDTF">2025-07-21T09:56:07Z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