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6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76233"/>
  </p:normalViewPr>
  <p:slideViewPr>
    <p:cSldViewPr snapToGrid="0">
      <p:cViewPr varScale="1">
        <p:scale>
          <a:sx n="95" d="100"/>
          <a:sy n="95" d="100"/>
        </p:scale>
        <p:origin x="1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4/20/25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38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4921B-8C47-A272-BA55-F4CB6B0D5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371A6D-9A39-1DE7-08CD-D1EA1186DA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CFA7EF-03C8-F4D9-DC82-6FECAF55C8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2C04C-BF33-5DA6-FB54-58CCC25FE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49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C9563-5FD0-6522-8399-E0210F90A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9E5D50-C936-ABDD-EA0A-F338A46FC8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7221AE-604F-127B-B0F3-9011932F0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06993-CB85-DC84-557C-208F0CB81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4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C9DFD-57DF-B211-51D6-0471E756E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4F299A-681D-FC8E-36F4-DC2D626B69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260636-34C9-5D80-BE2A-D88EBFE989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6ADD9-F733-2985-0FFF-6ABD1AEA4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50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21780-9765-BD4B-8A36-828A2B3A8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67BD65-0593-C2CD-D149-42C2E5A3AD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BEA6E8-59BA-69B2-C41B-24C0E78761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B3F9E-002B-6262-47E9-4D1EFEC577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4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BD139-5D00-6758-47F4-26CBDC81E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A4D6BD-123B-A337-F158-4D7E475748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BA7675-4550-1483-0E7E-BCF111B57F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73A16-CCE9-44CF-5B64-1E21E411B5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67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8E3E7-1797-DD35-9918-27F66952B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806413-D886-B865-D2FC-92EFF094CD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620713-1434-AC95-7E92-AB80D2ACB9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B2DF1-CDA2-94DC-E4CC-18C0DDC7F3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55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621EA-FB7D-9458-1C60-7DB0D2DA9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489EA7-C0DC-57B8-B4A3-8AF07FB1D0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21042A-E41A-4EFE-A9CD-C8395F7D48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D103F-9CB2-8F5D-343F-6813807AAB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83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40FCA-6A2F-A54C-3276-7E915A7F9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19CA40-B4E4-3950-90E3-B84AC644C3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0965D7-C656-47D3-AC71-F10931507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44122-38DF-2FD4-8A68-07937DA907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47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870DB-76F2-AC3D-36F9-A3FE1CF5D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9684FB-E604-A4F7-3B82-089288D80E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06EF39-6479-E2E4-F631-AFB20EFB05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EB145-DD2B-BB46-A62C-17B5FAF1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56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6605C-1850-11D7-A204-13962E174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D7E91E-8F92-84F4-295A-049DBAE470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A52657-DAFE-B6D1-F7D7-20121B26B5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0512A-9DF1-5453-334C-4CD26D4981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9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D42C2-2671-FD47-09B6-13E30402B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31DBC8-9FFA-89D6-6BEC-A3BAD170FB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F90150-5811-056B-DA05-82C1F85F95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4A649-068B-52B9-30E6-587F4B50B8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770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97FB3-6FFA-F9C5-98CA-10B574316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8DF3FC-6DAD-3E04-8DB8-E79C6AC058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ACD2CA-F353-6A52-9EBB-3C9DDE3874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19562-C552-19A5-C55A-E410B73FF9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860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53EBE-FDF8-D529-B7B7-F904E05FA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01FD75-071D-FA5F-745E-0543E7B5EA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3F5E67-504F-1762-058C-1B5ED0BCF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788AB-F2FB-8780-4D02-BBEC8957F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286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E4D5D-F155-279F-80E1-2D259B3B0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388B94-4E3C-5E5D-34B5-816266B426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43CF8F-CCF9-AC7D-0BCB-A4CD32290F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8D4C2-328B-14AF-EA62-B33D24A9FF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69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4ADA1-BEF7-0B63-6437-277E3C628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1653E2-0B60-0750-A98B-1351031ADE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3B1A11-6F60-4CBF-DA15-14EAC318C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70C6C-1D15-A062-3539-9F680EFF49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085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71DBD-0817-2607-1215-4E88A4FCE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5B350A-ED0F-58DE-B6D4-697A6F51F5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CDEE9F-A72B-4F2F-C761-B35C6952A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76F70-8F3F-2E2D-635C-5AD104641A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080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37160-0888-83A6-4A70-0DC4AFD37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8ED291-ADC6-A0AC-4508-7AAE9F58EE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6E3ED6-F286-D1E1-980E-C4C9C1877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DAB4D-3E57-19D1-7D79-2F533FEB9D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349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2FF2E-5C1A-36F6-86E5-BFED11C67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02858A-7DCB-561E-4EB1-7977D3BC94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BCEAB5-49BB-D00E-BCDC-8D639F3EC7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F620E-36D2-D8B3-30B1-C250C34E26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306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D717D-515B-1E04-7696-0FB603CA3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124049-311D-8C1F-660B-AF8DA555E2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FC093E-6C39-D5F6-EB94-683D662834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602A8-C7DA-C89D-A9AA-7286E422C0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259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38FC7-FC21-2E8A-D325-A48A65AEF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CE74EB-1A2D-60E8-1BAC-4F55E26D94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731564-FACB-B565-3416-DDF54F40C1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7E2C4-9A82-AC9F-D653-406CB806AD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36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A4247-98A2-25A5-ED0D-5543CEA32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1D336B-A788-E524-5CB3-FFB32CD496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2A951A-A568-78CB-0929-6CA1A3694A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BA593-D941-C96D-4BD0-3D6697F183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05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B9132-8E9A-A1D6-5EF6-AF4B52A26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9307CA-3D43-47C3-699F-E9BCFD0327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7B4E1D-82E1-5430-6513-0EF1EF51F3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F6758-CF7F-4C51-E56A-2D0C9FA48D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414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BD22D-AAD2-FDB8-9E83-D3AB6475C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2DF1EE-53CF-9249-F7C1-912D803A2E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A7FD1D-7D5E-C0B4-394E-BC1E214B12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094D0-8B1F-955E-A4D5-9A419EA08F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47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B1E39-82D5-35EC-5B9F-1D67DDB90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4A75D4-24D1-CB9B-E835-D22F6F874A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42F5C0-FF9D-100E-ED6A-D4395C724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03AE1-1535-D9D1-2FFB-2B0BF4C993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613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99BB6-E740-892A-43A9-9BF53B904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17AD4D-A349-EA88-6F26-E0C9D22320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12640C-58B6-30BF-9550-12035F1F72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D80C7-B611-A036-1588-5FC3DD814B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412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59BED-36A3-D27B-AC71-C420019D8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A144B3-7397-AC87-65EA-61F55F7083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15ED11-8A10-EF01-AA81-EAB3A04E9C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1E10D-7557-4D97-A97D-C0F7C4D9BE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48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1DE9B-2875-F2A9-F7F9-988D4B87F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979753-9650-9C8B-EB58-61185658BF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B0AB27-3AC6-8E6C-84EC-B482D06A0B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F49F3-D3DB-2948-34F2-76525F6F00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397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A1A06-3A1F-5DF9-79A4-231E1BA5E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B34E57-E9FE-C88A-506B-8CC5F1BA87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A02F5D-2362-D0F3-693B-DBB47EF37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464D5-1D51-F514-4641-C8C84CAD16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789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85E5D-3856-A987-4328-82F593FE4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B6ED63-3903-1C67-EBEC-B3E47883BE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0D7244-3C3B-F409-AC0B-FF5CE27A6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19DFC-561E-8BE5-9130-28055BF700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833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47E6A-39A1-3463-7ED2-6846274AE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0A4DFC-9EBF-5D42-5A68-36EE654F6C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6EBDE3-D887-8D48-2059-0FBAA7550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7AE44-8DC3-2B7E-5C01-1C46BAF108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486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3C09B-0E62-62E6-CD28-3B5209794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EDC39D-1FC5-82BC-C32D-B3B30B5C52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9093D6-C957-2B89-5D80-4B8629D9E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FC587-DB22-4532-1F5C-E039F31DD5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309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6ACBD-5CA4-CBE7-A32C-98DCE301C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0EC1B9-FDF2-F091-6BEF-2B0244C884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E18336-231D-86CB-C241-73541E25E2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96BB3-D433-9274-60D6-F050EF757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36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D4783-7DC7-35BE-2325-57801E779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78AF9D-4581-E31C-3B88-0FF783E63E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085D5C-B1F5-1D4D-640F-ED961BF233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BB68F-2907-0339-6FE0-707902949D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552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850E1-9134-E74D-1844-DBBB3A875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6399D3-24B5-D326-C14F-2B5F06CBD0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0753B3-B822-00C8-A5AD-D32B255D72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F8964-9166-61F8-48DA-1AE2E72F3E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322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2CFCD-310A-3964-448A-B52947444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09B9BE-92BD-F7CE-5CBE-0312F916B4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EC8307-9804-CD63-B12F-2773BA5A69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092B1-A43C-5F97-7C76-5F8BC9BCA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658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29713-6A51-DA3F-CE5E-443646CCD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A96D26-9707-9F4A-8443-97FC88C470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71B4E6-E2EE-1F51-DE4A-815A201CC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47D02-C74D-2100-BD8C-22932594AF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690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310C6-FF1F-9F5A-3160-5186E4F67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A9A601-D7EF-B31C-4C0C-05E73FD4C3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D27F5E-56E7-2594-EB44-D43F4872FB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3345C-9C53-32B4-0439-DF90D72D6C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310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481B8-B181-A787-9658-66A2F2CCF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11D92F-DAA5-93A5-3456-0C4DB48C7A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0D6290-A005-C066-C397-19D6EC10AE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82391-47E2-7373-4902-27CE4EA6FE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280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DB3F7-BF96-BE65-7BF9-BF150F9F9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ED0341-FEB7-9EF0-0489-05B6003F0D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649B9D-F089-9304-8FAA-FCA8F9B0C9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346D4-F9E8-7C42-1063-FD9A92D7E6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917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2D336-F301-B71E-0611-75651EF11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77A451-7ABE-31D4-BD04-AE44F90F37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77E9F9-4860-D1C2-EFDA-095511DC6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373AD-DDC1-66FF-27DF-6570764985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F7FFF-17C3-958D-D0CE-3ED794E88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C1F4B3-56CA-9777-E943-BEB5266161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4FA0CC-6F70-EB9D-78B7-6609A3493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07B01-443D-B6ED-8EDA-FC6F90EAE7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187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131A7-9F86-D413-908A-BF29E635C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B5993E-7C2F-9AD1-BAC0-1DCF1FBA17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58B71F-59E7-B5E2-5283-CFE09F207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6C859-7288-48D9-19F3-3D1B647216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151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ADBA4-3CD0-0860-5402-6CD3DC4BD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BAABA6-2F69-1CAC-1836-ADE9FB1630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D95977-CA0A-98B1-CE3D-2BA28E1534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4A253-1470-EE50-7B18-45727E00D8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56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9D59A-4FA7-F249-B1F2-1580D1E2C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933061-6880-1DAF-C7D3-02CA883707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85FBAB-A5EB-B5B0-4758-D28F8E9F1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03A75-B317-CA0E-A709-66F4F783F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204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FAE4B-43D6-27E8-2160-925C6BF16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0C0EE3-E437-3B94-8210-EDDAF32136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0A3A1A-164A-7E8D-C2E8-A95FD829E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57943-5209-60C3-4C92-0D2BD2EFD9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348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0FD30-E094-2E66-1CDF-0D6A0E547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340EB2-C854-5608-6EF0-584AE0927B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85AD91-3423-4170-FB51-638CD045E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46018-7A28-0E89-28D1-BE0DCBCD67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7226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359BE-2960-6CC0-F179-B4BB9568D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2448A0-B873-AA2B-8391-9DE02C6914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D5AC0D-FF9D-0433-64FF-664433CC0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F52E4-9C37-CE78-EF5C-11802A915F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3772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2D937-E6BB-2E00-88DA-E55CF243E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A5968F-C2E9-AF98-5960-F1BD56B2C2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BBA7E-85C5-9935-95C6-85FB1DE8F3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96050-3E6B-2382-0EDE-6BB1F7608A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167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9B39E-7C71-EA44-3BF4-32AFCC179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5BDBFF-F894-5F4A-FA73-93B5EF1EEB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3F0F33-FD4E-5B34-263E-0A78AE23E0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1D2B3-DF97-AD02-4DCA-2BABDEB3FC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0097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4A6CE-1B7C-1EA7-B382-D6C68EB6B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F891F2-3C3F-C587-ECF2-84086BBA50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79A57E-8397-A5CC-6A71-8BA1FC6DD2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FC892-C908-3EA1-A955-A353D9F7F3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7702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44FAA-7FEC-E417-2A8F-33B99A0FF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18DC7D-22AE-7003-A3AC-83E7A22A08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EC6756-D7A1-13C0-95F1-9C4B35308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7DA81-3468-6E16-42CA-6CA54F1E5B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9060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27CCD-D938-F3A8-4124-9BA2EA645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F31F86-1C1F-5CDE-CD5C-86D1F7A365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7C3671-BB67-FE2F-ECC8-5CDDD4D6B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BCEAD-1770-AC84-83EA-6D68C38983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568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6D244-809D-2608-3F65-B23B2259A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AE388C-14AD-256A-0C1A-F09A52E4D7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DBEF51-F4BB-8681-9402-EF4F4C03D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A3935-11B6-A8DB-3615-34012836B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6955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A4E21-01F2-F024-1229-5509B704C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F67AEE-D38D-6A9C-693D-284CF90971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7B0E22-D288-FBF3-D3BA-2A5AE889B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A9B48-7D96-3750-22BB-BAB50293FC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43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64925-65A8-FCA7-9F26-6FA47FFF3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585265-CF7E-46E6-CE27-9A9F77A849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2C07BC-3085-3E51-9C0E-4AAD00653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676CC-EF75-5955-42AF-ED1E3DF747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5850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62C1F-7897-481A-C840-1C32B9DDF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C8D095-F183-5C5A-34E4-04B2DDCDF3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A9A8B0-8969-1E4B-2160-A1313799E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9B387-894E-03DE-186F-51AB06F407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4785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A05A8-E954-6CF2-2EF4-B5740D5AE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8AAB47-777D-ECE3-B3CD-0994C2F71B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51FB95-6FA1-8B87-18B9-9E43B68021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66AF6-E126-1396-6E89-07EBC36245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1554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2B4AF-3EB8-E0E1-6D58-4160E2210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1AB853-FC8A-4B3E-EDD8-721802CD35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6A0B5D-D877-4438-23D3-6E4AD9037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E39C4-3CCC-E716-F013-B21628BE17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4341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E6411-197C-AFCC-EC8E-C11136D5D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E63643-EF05-430A-948E-6AAF5B85E2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4DEC5F-9E0E-448E-09B1-1B91DEA48A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AAB3-2AB9-3214-B0A6-99FFB78ED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0388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74B96-5305-6697-BB1F-C645C69C8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B1F344-5CC7-2AEA-D719-1AC2156F62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2461CF-E7E0-E19E-2DDF-E20DDAFC5D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50CE2-5C7C-3149-0294-CBA98AB16C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4677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EAEA-2C28-3604-C3A2-F55F9FC40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81D84D-9D07-8028-DBB0-66C89BCDC0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52656E-014A-FD25-63EA-3322F8AF7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5F853-E8EF-D6DA-BFE3-EFB2B5B6B7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737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0222E-A02F-6517-01C7-0F370D437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53FF51-2253-9158-A34B-6A3F214142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C8C1DF-A365-F2D2-94B9-3C7397514A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5BF13-D9DA-89D8-7A05-D5C5A6E3F8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545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CC11D-D304-596B-BE39-96C4D5423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FFA6ED-D5D0-58C5-9E66-34C2CBB518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1A7C8B-15CA-8CB4-618E-D37E24099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4564B-6B95-97A9-904E-82A589BCE7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6110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B604A-17A7-5144-28BF-98306980B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7535EE-FB79-FE61-880E-F09D76FB86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864923-D596-A447-4BB8-2B6D0E6BBB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C5ABD-13A8-6DD4-3765-C3D80CECBB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5437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74FC3-1097-70C3-9E97-A9AC6C048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23DB9D-D476-36C7-D5A8-FAD8BCFADA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35036-41DE-8B47-B5E4-4858B18EC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89CE7-AA3D-DB7E-B847-83301BA36E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654EF-0EEF-10F2-CE8D-F6BF0117B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6C4839-8597-01F5-B2C9-62855A1BB5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E03087-A6B7-9949-2DBE-98F7F541CA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9AC06-4EE2-0216-0049-7932373839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9236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F694C-E8C4-78F3-050A-B60A3656B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731D28-7112-4754-5FD5-11DFB0C0A0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54DEA0-20FB-A355-1142-F801D65AD2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9A318-B7EE-5D5E-3A46-DD0ED80A80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6396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F60F9-A5CD-7488-D237-24F06B3E9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FF3925-4F16-FCC1-406A-AE55E699BC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8E26BC-9946-E6F7-80FB-C094FB011E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F704A-2401-4A30-3407-B2A06C4E3B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21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FDCBD-8045-0D06-15ED-AEC0CF9F5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B7D0D8-F3EE-A266-6406-8712A52F11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AF7703-7DA8-C4D6-809C-0A9845202E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597DF-AB95-6712-29AC-A874B1E134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59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4752C-CE15-3398-AD49-053A7877F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49290D-6402-8B40-0729-3AF36EE28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1502ED-0600-3B8B-73BF-198BA10EC1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D0B0D-2D5A-4190-D850-7CE35DF764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57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</p:spTree>
    <p:extLst>
      <p:ext uri="{BB962C8B-B14F-4D97-AF65-F5344CB8AC3E}">
        <p14:creationId xmlns:p14="http://schemas.microsoft.com/office/powerpoint/2010/main" val="66428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3E9405-B7B6-3E4E-B126-CC7B68C7D61A}"/>
              </a:ext>
            </a:extLst>
          </p:cNvPr>
          <p:cNvSpPr txBox="1">
            <a:spLocks/>
          </p:cNvSpPr>
          <p:nvPr/>
        </p:nvSpPr>
        <p:spPr>
          <a:xfrm>
            <a:off x="8422640" y="6385720"/>
            <a:ext cx="3314700" cy="23255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© 2024 All rights reserved | </a:t>
            </a:r>
            <a:r>
              <a:rPr lang="en-US" sz="650" b="1" dirty="0">
                <a:solidFill>
                  <a:schemeClr val="bg2">
                    <a:lumMod val="75000"/>
                  </a:schemeClr>
                </a:solidFill>
              </a:rPr>
              <a:t>Confidential</a:t>
            </a: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 | For Syneos Health Communications use only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347B9-5643-C37B-E047-15303965D8D4}"/>
              </a:ext>
            </a:extLst>
          </p:cNvPr>
          <p:cNvSpPr/>
          <p:nvPr userDrawn="1"/>
        </p:nvSpPr>
        <p:spPr>
          <a:xfrm>
            <a:off x="8328454" y="6240162"/>
            <a:ext cx="3719384" cy="481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19CCC2-BEC1-7633-14DB-5CF5050D5FF9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03DB46-0CAE-F14B-B07B-46B987B4E9D9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8469A3-FEF1-1635-72EF-7044D54FD82E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18F4A8-3436-49E5-0CD3-661F53F4A4DA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384CA8-526F-F055-FE61-5A8DC036B453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323658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D100C-1B96-A639-8855-6C4392511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661962D-25E3-8FAE-8395-84DC57D24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146EC5-3434-13D0-4024-8B1B125E84FF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81F39-82B2-FC12-66F6-0DBA047D669C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28B481-54A6-ECE3-98C0-B4E3C341A4A6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9240F-18D0-7133-015C-30CD9290BB85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BBB14A-E5D7-92F0-64D3-A9FEF488D31F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293074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4228B-417C-E4D3-4F35-CE460E051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187FB00-D68A-3F80-D4E8-6C271BC29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CDC6E0-C277-2762-2580-960434D8C151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CA5726-9772-F4E8-ABBA-4B274D0A2B5F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C557A9-F509-A191-CF63-2B54FCBA12DB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5BE989-8A3A-F4EB-5D75-061BAC9BEAA2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8268E7-FCDE-11B7-CE07-59A00C124295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223769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435A6-EA8E-4B2A-FE99-AA6B3F3F3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17E9EE-E493-B955-E9D9-E86F2F0BB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AB6C4-2F35-C4A9-9AEC-460A3D5A2616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01BCE5-297E-50F7-7417-B925FDCDDCEF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A77143-9D40-A725-59F6-4084188EA027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C254BC-CA79-32DA-13E6-4CFA2E743C61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5C4073-0946-BD2E-9353-2DAF23180D48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83085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8A1EF-FC3F-0A71-8F6F-AE35F1E79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C18EFC-0112-263A-1833-A8BC61128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4B6BE9-B52D-4958-3F52-22ADCD8BF3C3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606181-0561-29BD-C239-D872F9978667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2214B2-D036-6DEF-512E-C396EEC266E0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AD215D-E9C3-BEFF-FE4B-126245840751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12A790-7ADD-02A6-5463-7B7E3EB1B48D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148593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E2C00-D876-799B-FBD7-2A0D4D5D6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094E681-1337-9EED-B3B3-F5AC34077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FE9BC9-4EEC-3DB0-7BB4-0EC9975811E5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95701-B045-88C5-8162-C3FA7EA7FC3A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A118D5-46B9-0DFC-ADF6-D5D1B2046315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03AA21-474B-AB1E-4846-A53857B098B4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DE6864-C23D-CB52-8F2F-09C1A778E63A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335842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2630F-A364-2BF1-E381-413E96EFF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C08427-2E4E-B062-2DA8-065740CDF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A8A31F-7801-FA8F-4569-EABE6331127A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BE086C-A491-B3AC-8557-78F25E614E62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DBF6D2-B25C-1431-F9C0-A548696DC04D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1F83E7-96F1-C049-CA13-E3103ADF20AB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9D5EC6-64D9-E40A-60BA-60CB39177902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122602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D9C7A-2604-9B08-CD60-7AACD9F73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04A0C54-D6D2-1FB7-1ABB-B1031B252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2B74C3-B462-DE7A-3E21-9F90231D1C61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084081-9B78-BF28-0DD0-719185BD95E0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5F9B4C-3213-3AB9-448B-6D7FE9940E88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FB9288-E1BF-BB29-9EC7-D1E4AC3C18C3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139982-C57E-3256-8163-12220B4B35D4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43790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0DA1E-D8CA-C6F7-22A1-5E3C25E8F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09B1887-3658-AB3A-4BD6-E4707BF5D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FF220E-65C0-A00D-C20E-AEEF8EFA80BD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14D826-EED4-EC27-12AC-EF7A77011DAB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2FE12-8A77-7C58-D855-714D5940BDD4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DF64DB-7318-CAFD-BCAA-7A63A2F35001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B4CD6B-5D59-763F-B971-405B4A140498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305528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7FE72-468E-30A5-E8D1-8892DA31E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0B2EFA-D394-A312-5038-57F06348A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E5E75-05CD-1C0D-0D83-B8377A9C6653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84390F-A6D0-5BBE-C6E8-98E982F61A1F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23F3E1-27FA-40EA-8475-776798B46815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1AC879-6CDF-F5AD-065E-21CB270E6E8E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B5C794-1C62-8077-E6B8-7DC470F16F8B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425929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20BB7-6D7F-F9B4-7DE6-64F4DA49E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496DB3-60DC-A4F8-B2B0-2697D7D2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221679-1801-8AB6-97B2-4AF98BB0E68D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AFC55D-B311-7295-9DAD-EA82415E9FB0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6DCD7-BD36-9B18-C1BE-D17A72250751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6CF69-CB74-C79D-6E85-0B1FD4E67296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E79AFA-66C0-1E3A-43FC-5D40E9F92F24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84322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AD095-0559-C768-2D57-631B6CDBB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980916-0623-2C8D-EF54-074CF3D87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4D86D0-192F-259D-33CB-C8809C98065B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50470B-68E4-4969-0F5C-F0391ECA0F17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762ADB-2C8A-505C-065F-322D3320A5CD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F8B014-3E2D-334D-D8A4-CE030670294A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BD8764-6D08-C3BA-0A9B-A56DDC0E5D7A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79241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6ADC4-9492-4AC2-8F11-C28F6DB78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872A25E-FBC7-E3AB-FF05-8021FB704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193DF7-BBF3-1A71-2AAC-109F07D09A55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3693E9-DD76-BB72-4168-99E6AC27B993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8AE957-8F3D-9C3A-2841-85B13FB0B7C2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802220-D07D-F093-FE81-A4CDCC6D1D73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B79525-921F-C662-EC06-580508226760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66685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2DFDB-3145-6AED-2F54-7967CF7C5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165717-3D49-F5D2-A300-5B6C0E72E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E8F378-AD41-4096-2C62-6C37EE35CE70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249C70-A18F-C0FD-F73A-21919B9481CD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1242C9-E15E-3B61-03E3-11E3B469D80D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15E1D9-C209-9B40-77CC-26EA0C6D1946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9F2D0C-1CF3-C892-C55D-1FE711B84BE5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230056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93F90-51EE-F064-509A-606AE7092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A5E3D98-4552-E5A7-796B-A11A23217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C4722F-B733-3F7A-FA5D-C91EBA3A9DB0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4754F1-D338-2C3A-C8E4-EED5B56543AE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5B6FBA-6C00-7439-3FD7-A28A3FF5DF45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0498D2-8712-83A1-74C3-87E6072310A8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6AF868-874C-C925-B75E-6E4185DEAA97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342888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79816-68FD-93E5-1619-F3ABB0F72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6088E3-6955-2263-6A64-CA4A0301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4EC0EE-C417-B0C6-2263-6B062F7E6C8D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F91A78-4A72-3B43-4029-ADC73E719193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359B61-6BD9-783C-493F-415450B3DD2A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86F510-85B7-5663-E727-50DEB9DE5C3A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B63B3F-E26D-988B-6D34-D85E4F5952AC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114037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03BA2-46AF-4C8F-DE9C-701C94BBE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A4B50C-E298-66E9-D451-903153F6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C2BFD0-DAA7-BB67-590C-73CD444436A8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A61E44-4254-AC84-0ED1-79B3B3893D1A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859335-DA48-73CA-EACA-CF3BC20DF7C7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2B3474-8D8A-4A6B-9A11-B56D2F9FF72F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25CDA5-3327-81B6-30EF-A88997BFE2C1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72355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00F26-B08B-9D2A-C12F-FC4D290C8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64D093-ED18-FA85-C2A1-3C48D063F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7191FC-A034-5533-8F05-A595BCB91171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BEB45-5181-5C7E-14C3-B6642BF916E5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4CC94E-01D1-5245-A1C1-9B631D7146B0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643C3B-6F96-9761-3C5E-830D6D17BF5F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5CC6C9-23CB-562C-C3EA-915F8070F76A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283464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6A9A4-1291-2735-DBC6-B6A0DACC3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6929EFC-C8FD-A46A-514A-355503D08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4C5D1B-18FB-F770-41AB-3A90CD9EB150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D4F6F9-FC27-4A38-603D-5982E87211BF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75BBBE-0233-5431-FE6A-56CE560FCB34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B94723-4842-1CB8-5AEE-18E791363BF8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890770-BF76-ABC1-761C-3208C29B3BAA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390902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1E0B4-27F6-41E9-EE3C-48CB1935B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690BF9B-1329-D14E-1FE9-A964A9D36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34446B-490A-9F45-9463-0EFD082F2117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C1B5CA-C9F1-C822-80E0-6887A382BBC9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97DA70-8A1B-6520-E420-E9A9AF8D5E37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6FF2F4-4D7B-5100-8B66-5A3DECE8B573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D35CAC-B7CE-3D66-8328-F5A82DE3AD8F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258506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8A354-4DE0-E485-85B7-F584C5869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20F7E71-B0FB-5924-4CE0-F7B39675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82E61D-E146-2B9A-3889-400BFE0CD906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D8A2DD-4724-184C-D1EB-8666426686D0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AC7EB-FAFC-164C-CEBB-14DF8E1E6285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84C63-84F0-EA5D-4222-EC665AEF560E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87E465-A173-6EE2-EDED-1173E64EAD2F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161622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5A982-48D0-C926-9BC3-0E946CE26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CF90C06-9187-DD11-CE6A-EF20D2AC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F216AE-C1E6-C35E-9AB5-85865AA9D31F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CE3344-58D1-301F-76E7-CE6ACA071420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E17D0-21FC-D45A-BC65-701011F4A4CF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7905AD-5B0D-A25D-27CC-7EDB35C41AA6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F6EFEB-636D-87A4-92C0-1964E5821081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222525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8AA6E-3993-8EFE-7EF2-0370C42A1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4A6FE0-9561-5F51-B1D0-069B0484A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BB6F05-9AB9-C27B-7C0D-A27D6DF5E5F6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A267C5-B865-EA26-CE25-165EC4E24E76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4E1CB9-F1A3-BDE1-F24D-5E5FCDB38F31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E5A3F8-12F2-A9C4-9602-0689CAFBBD08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36B206-3027-A9B9-FBF4-F8268F17A5D8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165423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954CD-AFCC-9C5A-5B55-8CA79DF40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E2B347-17C0-700E-C2B4-8D7C4F0AD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DB0A78-CF20-039E-EBBF-58EED2706184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41BED2-706E-56EB-9B90-D7AF8113EABF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9C8D23-F698-1901-546C-71B056329494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8C81E1-A9C7-6368-00F7-C86AABD096DC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92403B-537A-C705-EA42-D5049352B291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85108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7AABB-4E1E-11B8-A67D-2BE6E501B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7BDAE7D-40BD-A935-D175-8F2E0889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4132A5-E549-4BFD-4F03-749183DFE88A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0B390F-C95A-4C36-4E34-E742E3926534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169AA7-D1B6-934C-1BFE-4A6D369FA48F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32DB90-34C7-AC4E-009E-22333A13E96C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83C49C-E727-2208-A586-AB98510194F5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305742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5E5F8-D5F6-8B36-01BE-DC64A6F3A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0A32725-BD40-C095-CF72-DDDCA6AB3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77D8CE-C259-764B-6896-C24C7B9C3FBF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4E6397-3C26-F3F8-730E-4F57872D9849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9E5DD4-CF9D-63F2-9A82-D7FC1BA7AE51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F29868-FEC6-F58C-4AE8-853BEE5BBE52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EE64FA-78D9-EDA7-261A-D2A6E9948E2C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228229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1FE6E-E8D4-E8F9-AEA0-FAEDC92F7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48AC28-4495-FFBB-42F0-29C90F0DF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6BED8C-D200-F82C-B999-8B0747537C72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4E20EC-F2FD-CE24-CD3D-80164AFE00FA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B86BBA-0C86-5707-8BD0-E11B684794F6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D777E3-8101-0D32-E8FB-8A96A9EAB701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351670-1DC6-F09E-C43A-7C0498FACD2F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287568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C9926-69B7-39CC-B5D3-2A9E07188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8F5635A-B277-30B3-4AD2-421A0B0D0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AA62F0-DC95-985D-7E53-0B0C3D144E81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B49105-193A-FC9B-8857-54091296A033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6E28BF-FCCD-2537-5E5F-D01409421427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394309-B193-5D50-E68E-7EE066B2CD35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D60402-35C6-7902-9973-EE4CA9CBC858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102430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43E22-295B-56D0-3ACD-532883904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B17DF1-EF9E-2D32-A2CA-4CE4DE521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798065-FBA2-EF9D-800C-CB562396725F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40000D-B1A2-F5F7-1FF0-EE87530F7A35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E1C77A-15F1-A332-54C3-F20AC2854E4E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6E4CC2-B4D4-B33B-11F6-86CCD3B2F4EE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E65588-3289-CF0B-9465-2E316467467E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127308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5DC56-1A49-9E0A-0851-99F4CCB19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FEF55FD-7ABC-2033-6D77-B298264E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3487A0-035E-0DF9-68D5-2791A7E57EB5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B3A482-C2C4-F71E-8D2E-5280D8396729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5F8EEA-EBD2-A8B5-E5D0-326850E81B75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5C7EF7-A05A-643D-C971-45BD2FCCF88C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243D00-AD14-265A-BD66-4FD44DFFAC86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280845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36D02-F950-F2D6-0727-51FD5E97D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A998641-EB35-6F71-596D-A462BC1B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D77E37-EBD5-3E56-4E1A-CDF1EF529812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C2FF6B-4313-9237-6E44-F4DB1F22A836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1199FE-2D12-80EE-559E-1E43768742B0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232E35-23D3-1E78-CCF3-AFDCA2021570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80059C-A333-5287-78F9-1BA4863639F3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53318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A8935-96E3-169F-F192-32EEF947B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FF7FCCB-C288-268C-B7E3-76B93D80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A462F7-CE9E-0F5B-A5AD-F3FA7951216E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43FC98-021D-48FE-26EB-A6DB15658C70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CD9326-DCB3-24F3-C7AF-C8BC1E99391C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A58013-154B-00F4-7C97-C4E9623297D2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442FE9-06A0-1A55-4FB0-CF2BF6EC0FD9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413470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9B3A4-2814-5EFF-114A-C04CE847D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35A0375-1FCA-FF2D-B4EB-88AC6628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725572-C587-1AEC-137E-0B3EC548C2E3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3E2EEE-13FF-FB5E-C720-763D73AD6FFF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022DC6-679A-30C7-51EC-5481E5016A97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4750BF-9692-6339-7F57-802FF1F95BC3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5E640C-7F1A-729C-187C-718FF26F36B1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144561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A5236-5D94-D029-5721-DCDC01A3A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B86CA9E-1883-F4E6-4A2E-2589DBCB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AB1412-A8E1-6C11-7D8C-2883864D2D0F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5F47B8-64AB-C6F2-F495-FB1A30530F4C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5F09E3-E5DB-5840-1A84-9FFFF65E2C18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6E3743-6A1E-72DD-80B0-B082DDBBF401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312B1E-F111-0195-AB98-D2AD699D6C13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120843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08A0D-68FD-E173-056E-D789B604D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2D2D32-2F01-8CA9-EC94-CB5D3A1C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F850F9-8D58-E4D3-634B-6B92C558017D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351EA9-4903-1152-9D87-E779F3C9038D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EFE58A-8C8D-22F0-83CC-56D8232FF428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4B1A27-CFDF-BB99-5FC7-4B3D7C058E40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500188-9FC6-0717-B977-4C8C43BEDC40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386752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33569-78C3-FF88-4481-9537E7614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3AD1341-04E3-746A-B136-072E820DB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8472E5-D67B-E697-1327-D73E32400B90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7B7DB6-F48E-07C5-390C-FC5AC73A2F2F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F210B6-192C-0418-06EE-361002C6D53B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9EB0D5-0D49-D447-F1BB-A1E79C30DFE3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754132-85AE-3220-752B-CA86DB8889E6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55632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4CE4C-303F-BF07-5603-6E6D27861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AB737A4-D064-B8E8-8DC6-3D430D47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50D32D-95E0-5A47-BDA8-C6CE9DDE40EC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9905CE-DA27-B379-D9E8-319159E5CFC0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93926A-C9EE-2D9E-6516-67EE75720C7C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595D4A-A0EE-2400-3528-D43A0CD034EC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01E2E4-5AA6-64F6-69E6-801713D1FC46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407095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9C2F7-2948-659B-B63C-6A665A7EF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174A9B-39C1-49CE-E5A4-4EC771C2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0245CC-DCF7-FCE9-BF6A-5FF330044921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2C179B-B306-498F-F065-D69E22003988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529C77-2F7D-2C13-F6D8-87D13D70CD0A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9272BF-C748-16E4-87FC-C8E0E5F7EE92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9E65B8-BA91-812C-EE04-5F2F726D26ED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189722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3572E-6475-4959-102D-C1BFF1D71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4FE4F2D-024F-C72C-84B8-52833D8B2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61DB8A-DABD-4693-5B62-423613E7C2B3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B9B9FD-3D6B-E2A9-A186-191719ECE6A2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D793E5-4A78-7FE7-3361-FF7056D9A58B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6EED12-ADBB-5EFD-A2A2-B7165B90D761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6ADDF7-1618-2E26-2B60-7EFD5D743A63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316196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03F60-2B4D-4972-D369-B5AD2BE18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8A572C-8BF7-CDAF-32DA-C76928E5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41C6A9-03FC-3B02-6FEB-086EE5EA3723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7644FE-8066-6F22-0D4D-8837D2B70A1B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86E8D-27EC-EDF0-0C30-85E3D236988D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629D91-4364-47FF-EF71-29D749951F70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937C0F-16C5-7D08-D2BB-5B4F7752B32B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63811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4B7DA-8E73-4D9A-F94C-CA196FA42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1886638-E862-8746-66CB-E981382AC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7BEC62-CAB9-E0A8-E444-0E5815A369DC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FCCEEE-23BB-7807-6B5D-A37F2D49E0A2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B3FEE8-63CB-68D0-A621-0FB0C394E451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D989C4-A21A-D640-12AA-3FD2D7208649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FD2DB-25FC-98A9-2A69-8AE85B5A6B80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414991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C1290-45B0-4655-0C58-8DA2CA933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4E4C22A-34F4-C415-AB8F-A0E40ACE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E1C414-FCD1-7493-15F4-15DEC2151C7A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8CD872-54EE-FA75-852B-BD133D9C4D82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C7D4AB-90B4-A2D4-B687-A1DC35C065CF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5B95EF-E2F7-46C4-F878-88220BC218F4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363732-25BA-A78B-DD54-88A3FF85FBA6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27222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1DB1F-2FCB-CD46-BF3D-5E69DDFDF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E2F90A5-9BE6-79D6-2580-BE5C3A9B6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91E34B-7E0C-A858-31D6-B9AC8CDEC1BE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5E9CE9-F179-726F-11AE-DD5F10E00864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F288CC-FD08-01BD-7397-85ACFB1CA36A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57F1F2-6AE7-F9F3-78D7-C9AA400DE59F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0C635C-074A-BB28-E177-B3B884B6640F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321752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62950-ACDE-C995-D97F-5180E8942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E37302-BAC7-9385-97A6-C9B20E286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3A07D3-3563-941D-FD3A-456E06AE88A1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23638E-852F-B570-4DEF-4CB357B6AB01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A1E002-E103-B399-AF23-0699C0F09338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E0D314-4F41-158F-0093-DC8DD926F365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7BAAC9-0F50-90D6-C2C2-817FF759CA4F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216128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B28D8-75B9-BE46-574A-0713A5D6D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E64F2CD-07EB-57A5-E6F0-FFDBA0A54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F3C94E-F5D5-9603-C9DE-F71CD92459EB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AC82FD-3D1C-6D25-BC31-EBDE8563EB9F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15DDF3-4A93-5F73-3AB2-90471945DAE0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2AC231-F9D5-BD86-8C13-F46C0C1F3A80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FC536D-4830-637D-71BE-4336F13E8709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279311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EA793-CDF6-7730-99E9-7EE22640C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40AD68-94AB-AF9B-357F-79305EC18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5FA15B-8A7E-720E-F4BA-60F579888F8F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D51165-C2E5-1581-C26D-C365308C7FC2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C48515-EDE3-8E20-693A-5BC711EFA156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3606F3-D59A-0ED9-1990-B7E608D07CD2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056DA6-3B5D-0CA5-8804-9F75FD2C9F64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718339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34687-8BF0-DF7C-9AB1-5F4DBA5FF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205BE8A-CC38-69F9-DFE1-806F8263E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2D4CAE-331C-088F-05C3-288E92FF0150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4473EE-1FAB-BDF6-7D15-F6885A242DC2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DA4360-C535-F840-61B1-4B72D8566F6A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41406A-1DAF-F9B2-7303-ED5B800D8F8A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0F1EE8-7765-9C48-7201-426C571D9341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25771133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2B515-BA92-0CE7-DB6A-0A056EFF2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B0DDE8-6D19-CF99-EDAA-C4F5B902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25D5C3-04E4-4ADC-9300-398F99CA0332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12C335-7AA9-DFA7-6922-EBD0ADEA54FB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6059E-3BD1-669A-0855-BB9A866043B1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FE3004-286E-BA44-5289-A58129D430FB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8D3D70-2731-5E5E-41A0-DEC11E72EB53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843040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CAC4B-FDA9-F776-D4A1-2D34887DF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05CD721-08C6-B5A0-63E5-42DC41F1D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32D8EE-4E03-8E4D-1592-6D46BCE992CB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743D64-E75E-2345-46F1-08C8C275FDBA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B2F2F2-074E-2E0F-D012-65C339371068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87D82-BD10-4802-46CD-A6C8C85E82E9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394E1D-9BDF-584B-D77F-8B037DE3ACD3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1921274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F5913-86A4-7557-2207-F6B743070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571E221-1931-2C3F-CE44-7C89FF40F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D74A12-FCD1-EC4A-E070-EDED31250822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45FEBF-E9BA-7624-8D33-51E5E529F12B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D0BA18-3AC1-42C3-C27C-11AE16323FEF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A9133D-C4EB-B09C-C745-EB853331CC60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B9063F-373A-AFF4-1D54-A4B638D598C4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2185623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83AE8-EE3C-C41F-00ED-9BC31F7F1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683C28C-C486-25C7-F6B4-B312529C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7C8E01-15A4-2C21-B8A1-9066A1E25B8A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5D0DDE-BD1B-6DFD-8214-3A95ECAACEC9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506E48-8353-4917-635E-B850F070965D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43DDEA-B935-D8E9-100B-B26032CC6198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0FA19C-835B-D8C8-A5ED-6D138932FBAB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2540301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0578C-1D43-4184-6678-752D8A931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A52F6B-B9FC-0AA5-84E1-523BB62E5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85EB6C-F4D9-4A16-8A7E-E3B9FB0EE340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E5D1F3-6626-5837-9C69-0B4F71CF8DB7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59F4CA-C864-3CA1-675F-7374449D7276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B30842-A11C-F0FC-CD36-C34538DACA81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415DF2-A6A3-41F7-54BA-36CAFCBA5BB5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2064466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30037-74B5-94D5-F100-CE645773D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3E15D8-B367-A893-8820-654004208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863F7D-1D21-23F9-19EB-9CEFEDF1A1A2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CF0989-2AB4-2683-5523-90563A14A11A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657441-A440-D73D-5289-8CA064315260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57455D-9C70-96D7-4F41-7B517FDF381E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CB3E2C-3069-26B8-B705-DFEF301B5C17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1893416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034BB-A259-4D80-DCD8-701C114FD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1F8BF9A-AE40-BFD7-742D-95EAAF60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6216DE-0215-0458-4515-ED3365C8E628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9CF975-99EB-66A7-344E-20EC6486F070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40E60B-C78E-06F7-3735-FC8187AFE0C3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C587EC-F013-3C38-AC0B-52770481E1F5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DD2AC7-EECE-D5FF-1FB9-E8A0372A3DBB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1979997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F7F2F-C8EA-7B44-1D2C-651EAE2C7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B4F62B-2227-0626-54F4-6D6C97F71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3C4BFD-907E-F8D1-7EE2-26CAB2CC2588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7ED13F-F312-8CFC-A344-885EB49AC61E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82D5E0-A2BB-BE83-6FE5-E90C811318E8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2F6AE0-31C5-5BE5-C69D-315D63EA2FD2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35B099-241D-5B44-8529-550F17440C02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1558674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B088-F3E4-84F9-3CC1-508B3C466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7A04B7-E9BE-3462-45A9-035954D40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B9FCB6-6FD2-CFFE-325C-1FE0AD6AC565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D9DFD3-DF42-5827-D116-5360580F9740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4BA94A-4226-9665-6698-E08C0667AD08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E94D0C-166E-F502-22FA-74ED393B9BD6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A72D32-5900-D7DB-6329-34804457E134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226321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D4E1E-8010-020A-6781-8F0EA50FA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BD7F74-5F80-9B8C-9D16-2B04351AF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6CB7B8-C3E7-5DE9-E43E-04E3A87D3ECA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3C1F22-6BB4-1EC2-5BED-24C89A4ED0AC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9E37A6-6192-862C-B6AC-4EC53CECC47A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FA434D-DD28-AD46-976D-729E33EE653A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4E71AF-0F54-5268-3A3D-0A14A09D52EF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1986339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4F844-1321-AFB1-CC0C-B8063EB89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B2281B-68C3-E406-CA65-A6410E70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C3B2EC-37FC-CB94-226B-66BD77C47C97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FC6E2E-6CAF-F52C-A61E-80C3C6DCBC86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23CFA1-0651-1FC3-7C3B-A086E7CAC67D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8385EE-CDCC-0FE3-49BC-EA1EF2589F1F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82C6BD-7F19-BCAD-2572-2E3564BD5729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3362650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6964B-5693-B3A5-C31A-04404D7AE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0A6828-AC1F-89FB-19C9-B159C63C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A16838-DDB9-B477-E5A2-020C00ADB994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438DA8-C54F-5AB8-DF11-5AC1624CE02D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8F1568-565C-673B-4693-F0392E41B7D8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58099-09DE-0A1F-48F6-659B136E9ADF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503D1E-F280-8E5D-5C8F-16A63F0E36B9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1148595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2C045-8AD3-5CAD-1375-C458D8E6C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602E104-6B94-A758-5E07-88C4C517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578FAA-59AE-851B-D26D-56DD2B958547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0600B6-B3DA-78BC-0320-1F319E870CFC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6DEF37-4E2D-D13E-98B8-0428AFEA8554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9547D2-B4A3-5FA8-7FD9-93A40C4A78C5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108715-9D93-EC45-F35E-60CF4EA1FFAF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3781873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CAAD4-7427-3185-D838-EF0566E40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CAD2B23-ABBC-A77F-F0B0-CCFA8587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CBD36-F744-65B4-BF61-E8DBEBB4E469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7ACEAE-511F-7A18-DC25-AF9629CB737C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C80B9E-4446-382F-CFD8-6CABE4F42FE5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436B2D-CF97-4D1E-467F-8FFCC4D4B2D0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2E6A76-6B1B-7F81-7F32-76B069D403F3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2638581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8D966-E60F-9656-7228-29C13FE7D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4655F3-E678-1700-3C23-01F9F964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2EB11B-1F49-C5B1-D9FE-599E5F0D2086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FD7BE3-BDC1-1B4F-1FCB-CE0E8598F4E0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0FB4A5-B99A-D4D6-8BA3-75D979960DDE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8464DE-03FD-9762-A9F2-E6AD91599873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B2A65C-BE50-5C5D-480D-3E52A62CCD96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1093770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BB5F0-0DEC-098A-12EC-8B706C382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3C75CC-524A-30A1-52F7-8C998DB6F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DB1976-4D05-F74A-60E6-F9522472C108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D37558-74AF-9568-3090-185C12122DFD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2C6914-C4D4-358B-0588-42BECC2397BF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C3E9F3-ADC9-C986-8E39-8E5C8690E02F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5123C0-5B6E-CDE5-2811-703CD9D1AB0C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1467980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9AB2A-1D80-E2A1-F1DD-DA1F2E7F0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00549E-9419-473B-FC0E-5049EC219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EDA2E9-85A1-F449-DA4F-D7FE3B0D56D4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F997F2-FDA1-01E7-4CAD-6C5DC03A79F5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9A4A21-397E-4D6B-E788-80CA1761EBBE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3F898D-21AC-CB53-8BBE-292133F8DDDB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A3DBBB-E9BA-99A8-E4E9-E8DAB12B118A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2997939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4EB84-CC89-EB34-8FD8-D2F170044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3C21BEF-D686-38D5-76B0-57AE5B5EE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404CBB-DBF2-551F-6095-47D54952E96A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4246CB-F176-D79C-CBD6-4066E5D1A50B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4EF3EC-2E25-795F-296D-F0A0B53E87F8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A4957-8886-A591-979D-60F1B0977CC4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884B53-35E9-6A90-8B96-7AFA76753B12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386186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E31A2-D5C0-8EAC-4B0A-6B8E42B2C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F9E764F-7A96-333D-7867-C7E12D1E0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E820C5-DCA3-4A1D-4315-FF2EB165C038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9D925C-33E1-5A16-7E38-CF9DF7AE031D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7FA8EE-2AA4-A160-A054-2D27BC726910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2E1192-5C81-AEB2-BF50-9ACFB989336D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68B5B0-A303-1B52-03D6-F779921D49AA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3119267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5EF01-DD9A-3A28-4D21-B2CBDE3FD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8A0DAC-A2EC-6C96-3608-717F890CB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86E855-F788-7ABA-BAFD-F5CD2061527D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05FCEB-2AF6-3F4C-D6EC-EC9E629BF76E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79D024-25A7-C702-AD15-011D34E025F8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DC90F2-B663-170B-70DD-EEB499606435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AC0547-0854-7C2D-2226-AB0BD9AD9661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190060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9DAE4-3654-1001-812F-BA3A8491B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8D8B6B5-5C0B-2EE7-3D0B-609CF7E7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20E1B7-9B74-E1A9-2E41-9AE93B036B75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E22A88-F913-C3FE-4337-00EE799AC44E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2C42B1-09CA-E024-CABA-EE95079165ED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637A01-8926-4C55-4C43-B34E0B417466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EF0ED7-C14C-8137-960E-38C0214D6F78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2935592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75C40-3935-EA1A-B3A8-2AB8A8F2B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9D82E8-50DA-043E-AF72-C671A3E2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34D8E1-1EF6-EF9D-A40D-74B2DBF7A9BA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6D2818-1611-BFE4-B219-B082C0BD1C10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9C901B-1D88-398C-FD6B-03D6D778131B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FFAE86-0FE0-9E65-307A-90C87654FB9D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77036B-BB5E-FFD2-1000-069F02707970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3572173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D6C43-FDCC-2658-EEA8-98C5C55A3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0CC279-63B3-6917-25A0-AF0439EB2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677A0D-F782-59A2-BF82-46A7A361D111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F421F5-55C2-3BB3-7573-680F4C923C4B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363128-02CC-3E8B-50D4-24BD802808FD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02487E-65BB-BA0E-9748-8292C531125D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691526-6B4F-125E-366B-118E0C54B75E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119785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FBAC8-1C1E-7A59-A1BF-BAB3983DF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D7602DC-F6CB-D52C-C363-AD74273EA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341600"/>
            <a:ext cx="10927080" cy="731520"/>
          </a:xfrm>
        </p:spPr>
        <p:txBody>
          <a:bodyPr/>
          <a:lstStyle/>
          <a:p>
            <a:r>
              <a:rPr lang="en-US" sz="2200" b="1" dirty="0">
                <a:solidFill>
                  <a:srgbClr val="FF0000"/>
                </a:solidFill>
                <a:latin typeface="Arial"/>
              </a:rPr>
              <a:t>Question</a:t>
            </a:r>
            <a:endParaRPr lang="en-GB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3A0AF6-2D73-0DB8-5E5E-446DA4BC1B7E}"/>
              </a:ext>
            </a:extLst>
          </p:cNvPr>
          <p:cNvSpPr/>
          <p:nvPr/>
        </p:nvSpPr>
        <p:spPr>
          <a:xfrm>
            <a:off x="632460" y="1086679"/>
            <a:ext cx="8074218" cy="5191185"/>
          </a:xfrm>
          <a:prstGeom prst="rect">
            <a:avLst/>
          </a:prstGeom>
          <a:noFill/>
          <a:ln>
            <a:solidFill>
              <a:schemeClr val="bg1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3BF54D-CFBC-F6EF-36A5-F262F3B33F13}"/>
              </a:ext>
            </a:extLst>
          </p:cNvPr>
          <p:cNvSpPr/>
          <p:nvPr/>
        </p:nvSpPr>
        <p:spPr>
          <a:xfrm>
            <a:off x="8918712" y="1086678"/>
            <a:ext cx="2640827" cy="5191186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113A49-543E-3608-E21C-C47C7753144A}"/>
              </a:ext>
            </a:extLst>
          </p:cNvPr>
          <p:cNvSpPr txBox="1"/>
          <p:nvPr/>
        </p:nvSpPr>
        <p:spPr>
          <a:xfrm>
            <a:off x="735498" y="1171867"/>
            <a:ext cx="779890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600" dirty="0" err="1">
                <a:solidFill>
                  <a:schemeClr val="accent2"/>
                </a:solidFill>
              </a:rPr>
              <a:t>Answer_text</a:t>
            </a:r>
            <a:endParaRPr lang="en-GB" sz="1600" b="0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D6EADE-20CE-C124-32A7-03DC81F99397}"/>
              </a:ext>
            </a:extLst>
          </p:cNvPr>
          <p:cNvSpPr txBox="1"/>
          <p:nvPr/>
        </p:nvSpPr>
        <p:spPr>
          <a:xfrm>
            <a:off x="9025062" y="1436909"/>
            <a:ext cx="2524539" cy="1384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900" b="0" dirty="0" err="1">
                <a:solidFill>
                  <a:schemeClr val="accent2"/>
                </a:solidFill>
              </a:rPr>
              <a:t>Citation_text</a:t>
            </a:r>
            <a:endParaRPr lang="en-GB" sz="900" b="0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6231DE-BD4C-4315-0B87-83D9F3967A01}"/>
              </a:ext>
            </a:extLst>
          </p:cNvPr>
          <p:cNvSpPr txBox="1"/>
          <p:nvPr/>
        </p:nvSpPr>
        <p:spPr>
          <a:xfrm>
            <a:off x="9025062" y="1171867"/>
            <a:ext cx="2252538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b="1" dirty="0">
                <a:solidFill>
                  <a:schemeClr val="bg1"/>
                </a:solidFill>
              </a:rPr>
              <a:t>Citations:</a:t>
            </a:r>
          </a:p>
        </p:txBody>
      </p:sp>
    </p:spTree>
    <p:extLst>
      <p:ext uri="{BB962C8B-B14F-4D97-AF65-F5344CB8AC3E}">
        <p14:creationId xmlns:p14="http://schemas.microsoft.com/office/powerpoint/2010/main" val="185971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74E985-4D59-45AB-8970-AD8E2C92CE21}">
  <ds:schemaRefs>
    <ds:schemaRef ds:uri="http://purl.org/dc/elements/1.1/"/>
    <ds:schemaRef ds:uri="9bea065c-4598-471b-a0d8-b208471d6a41"/>
    <ds:schemaRef ds:uri="http://purl.org/dc/dcmitype/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737cdb0d-9f15-48ec-9529-975a91239bb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1153</TotalTime>
  <Words>710</Words>
  <Application>Microsoft Macintosh PowerPoint</Application>
  <PresentationFormat>Widescreen</PresentationFormat>
  <Paragraphs>355</Paragraphs>
  <Slides>71</Slides>
  <Notes>71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4" baseType="lpstr">
      <vt:lpstr>Aptos</vt:lpstr>
      <vt:lpstr>Arial</vt:lpstr>
      <vt:lpstr>SynH2024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10</cp:revision>
  <dcterms:created xsi:type="dcterms:W3CDTF">2024-07-12T09:05:01Z</dcterms:created>
  <dcterms:modified xsi:type="dcterms:W3CDTF">2025-04-20T13:40:16Z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