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  <p:sldMasterId id="2147484724" r:id="rId3"/>
  </p:sldMasterIdLst>
  <p:notesMasterIdLst>
    <p:notesMasterId r:id="rId19"/>
  </p:notesMasterIdLst>
  <p:sldIdLst>
    <p:sldId id="2124817345" r:id="rId4"/>
    <p:sldId id="2124817346" r:id="rId5"/>
    <p:sldId id="2124817347" r:id="rId6"/>
    <p:sldId id="2124817348" r:id="rId7"/>
    <p:sldId id="2124817349" r:id="rId8"/>
    <p:sldId id="2124817350" r:id="rId9"/>
    <p:sldId id="2124817351" r:id="rId10"/>
    <p:sldId id="2124817352" r:id="rId11"/>
    <p:sldId id="2124817353" r:id="rId12"/>
    <p:sldId id="2124817354" r:id="rId13"/>
    <p:sldId id="2124817355" r:id="rId14"/>
    <p:sldId id="2124817356" r:id="rId15"/>
    <p:sldId id="2124817357" r:id="rId16"/>
    <p:sldId id="2124817358" r:id="rId17"/>
    <p:sldId id="2124817359" r:id="rId18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6" pos="287" userDrawn="1">
          <p15:clr>
            <a:srgbClr val="A4A3A4"/>
          </p15:clr>
        </p15:guide>
        <p15:guide id="7" pos="5473" userDrawn="1">
          <p15:clr>
            <a:srgbClr val="A4A3A4"/>
          </p15:clr>
        </p15:guide>
        <p15:guide id="8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594" userDrawn="1">
          <p15:clr>
            <a:srgbClr val="A4A3A4"/>
          </p15:clr>
        </p15:guide>
        <p15:guide id="11" orient="horz" pos="2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1712" autoAdjust="0"/>
  </p:normalViewPr>
  <p:slideViewPr>
    <p:cSldViewPr snapToGrid="0">
      <p:cViewPr varScale="1">
        <p:scale>
          <a:sx n="100" d="100"/>
          <a:sy n="100" d="100"/>
        </p:scale>
        <p:origin x="2896" y="472"/>
      </p:cViewPr>
      <p:guideLst>
        <p:guide orient="horz"/>
        <p:guide pos="5759"/>
        <p:guide orient="horz" pos="2934"/>
        <p:guide pos="287"/>
        <p:guide pos="5473"/>
        <p:guide orient="horz" pos="1620"/>
        <p:guide pos="2880"/>
        <p:guide orient="horz" pos="594"/>
        <p:guide orient="horz" pos="2826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1/5/25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7481-9B31-2D8D-6F54-CA0D6606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31795-5D88-14D7-5505-D9C31387D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E708D-F4BF-5848-E453-515E8B446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2FA88-F004-16A4-7043-F6776B21B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47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C965-8A69-81D3-0D35-082BC19E4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45DFD-008C-C7CA-9F46-DD6C80370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6CD921-F0A3-0F03-6525-52BE24ABF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1688-A38A-A2CE-E5CA-4322917BF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91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B9E4-571C-4FC7-D6DD-80532CB9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3E119-38CA-D89B-15E8-13C77B228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A530A-6DB8-6A84-9CD3-9A7E6BD37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9D68D-3803-6140-7865-CF14180F7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51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95FC0-E028-958E-1926-F22F4C65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8D253A-6FDE-1501-1680-B0012E66B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959B1-55F2-575E-F9FB-E977A553B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0FADB-187E-3A31-D8D5-9301BAC79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17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1CFE-FE33-07E6-18F2-459F8A14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4BE5C-7410-B6B3-A722-37D3A16A5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81A9D-4367-554E-CC1A-BAB23D3C2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6484E-900B-1C18-82C1-37F701EF8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68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DDEF7-C9A1-69A5-2770-207B24BD4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57B6E-F56F-1838-0575-F3EC5AD9B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31E65-7122-BA40-66E9-A812D7BBF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5845D-55CA-3419-68FE-BBB8A0462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210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951B8-0F81-1FAF-64C4-2BD960FD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EF8C56-298D-7F0A-D298-05DA7AFE2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3C01AC-CC4C-8C5F-4779-84A693CB2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F3F6A-694C-C3F0-BD23-33B569A12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6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DFC14-3D4D-6C50-84FA-26B7A8BC2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CAF671-159F-4B9B-46DD-D83685ECD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F767D-B9A8-D895-F66C-8B457507A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35855-8EB4-78E8-0D2C-503A105C0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2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32A8F-C38D-D5E6-1223-A093FD3B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F8930-3EC1-828C-38BB-894476062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910C50-7E02-A947-4D84-577C45603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68A86-5197-00F9-52B4-609E44BD8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3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6735-8106-4D13-8FED-79DF9E58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EF8504-3183-250D-6128-29A7B3E38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C9C79-3895-06DF-C0D3-19E3B67E7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85A5B-DD45-8ECD-531D-D47B18D57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2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921F-09A8-2FDA-4617-A58585958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63D71-56D1-A8C9-7BA1-516DC0C19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F8895-B25F-ADCA-BDBE-C5B6D175C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ED08-4C69-BDED-DAB7-13D7AABBD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A91D-160C-F726-4C42-312EEF7F0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7FE70-936E-DB95-E493-1EE4D952A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68221-E44E-3C8B-0971-F0C178BA3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1776A-41F2-8297-AB1F-7D56321BF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5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62D6-9B04-064A-B9B4-F6579EAF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5E57D-E2BA-1E50-018B-73C7006B0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A5517-FC1D-0CD5-E3B0-B01F4AD94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39D70-EB54-AA08-7B5F-421979D01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2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DB4EC-3E51-3D43-BE94-9E3224D6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32FABD-E7C8-E7DF-6312-B7C35973D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FE43B-0FD7-A7B6-914F-C738EF64F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22229-D9BA-FC57-F0FE-EDB632E06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5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C07FA-B6CC-8E99-DE69-C731E79AD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88F16-3B7C-7F80-BA56-9AD835CA7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95674-B112-4006-3E43-77AB39C26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C2C7B-1543-FC2B-1EFD-2768085EB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7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920" y="89156"/>
            <a:ext cx="8405432" cy="685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1999" b="1" spc="-9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8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7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2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57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6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B78E08-575A-F504-8398-72835D5390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633" y="248000"/>
            <a:ext cx="7446046" cy="4826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1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2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8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7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456949" rtl="0" eaLnBrk="1" latinLnBrk="0" hangingPunct="1"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12" indent="-342712" algn="l" defTabSz="456949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541" indent="-285593" algn="l" defTabSz="456949" rtl="0" eaLnBrk="1" latinLnBrk="0" hangingPunct="1">
        <a:spcBef>
          <a:spcPct val="20000"/>
        </a:spcBef>
        <a:buFont typeface="Arial"/>
        <a:buChar char="–"/>
        <a:defRPr sz="27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72" indent="-228475" algn="l" defTabSz="456949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320" indent="-228475" algn="l" defTabSz="456949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268" indent="-228475" algn="l" defTabSz="456949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217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166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115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063" indent="-228475" algn="l" defTabSz="456949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4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97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846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794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743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692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640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589" algn="l" defTabSz="45694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7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5" r:id="rId1"/>
    <p:sldLayoutId id="2147484726" r:id="rId2"/>
    <p:sldLayoutId id="2147484727" r:id="rId3"/>
    <p:sldLayoutId id="2147484728" r:id="rId4"/>
    <p:sldLayoutId id="2147484729" r:id="rId5"/>
    <p:sldLayoutId id="2147484730" r:id="rId6"/>
    <p:sldLayoutId id="2147484731" r:id="rId7"/>
    <p:sldLayoutId id="2147484732" r:id="rId8"/>
    <p:sldLayoutId id="2147484733" r:id="rId9"/>
    <p:sldLayoutId id="2147484734" r:id="rId10"/>
    <p:sldLayoutId id="2147484735" r:id="rId11"/>
    <p:sldLayoutId id="214748473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B9A4-FD92-F8D0-09EB-DC34F7AA0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54C936-5CBE-584F-6E60-37FDCA3B8C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760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0432-1A00-4151-9BA2-5CA1DDE76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F5EC6E-A967-48B9-66B4-49638161A8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5959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933FF-F5AC-4D8A-9637-537C1E4D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0B65C-A84C-5B97-1558-855E6BBC0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3174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96BCC-BCB3-5A21-65D5-E6022E5F4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D554A1-2C9A-2B23-062D-7E1807CE27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6974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C6B4B-08B0-4EE0-24E6-53924C76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B623F-78FB-DF23-70CC-62D1583F4F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0792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3F2CE-3118-056C-CC6D-BF17021F2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0E0356-DDC2-817F-E8D1-F42CD629AF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8446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ADFE-66A9-6DF0-7337-71610F4E4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1A16-800D-A1B1-4AE1-E9B20C002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8291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4D920-7494-7BD8-9BB8-544A18E1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A8A8E4-2AAE-3F28-6420-79578C857B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15682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F62A-2B7C-19C7-3724-0063338F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48FF80-0263-335B-4893-93776DDC7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5520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33613-7281-0DFA-5413-8D05CFACA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6A09D-606D-CD2A-A2CA-AAA2DA9A9A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955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B14F-BD45-A242-7F87-0408630B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3B766-B494-E364-709D-7B4363EF72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4625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0AA6F-0E99-D156-0AD2-F06F7B1D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49652-C9F8-F3DA-D705-3DD097A471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50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EF2C-57A8-14C7-D090-5A192748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3F0AFC-08F1-9204-9CB1-593158E0AF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6894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86C6-1077-422C-20F9-F80B583C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B55A96-4BD7-C800-676B-7CF89B9910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0185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CAB96-B6DD-6277-6711-86D34D546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9C666-81A6-E252-638A-7163051783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745" y="248000"/>
            <a:ext cx="8434046" cy="482640"/>
          </a:xfrm>
        </p:spPr>
        <p:txBody>
          <a:bodyPr>
            <a:normAutofit/>
          </a:bodyPr>
          <a:lstStyle/>
          <a:p>
            <a:pPr algn="l"/>
            <a:r>
              <a:rPr lang="en-GB" sz="1800" b="1" dirty="0">
                <a:solidFill>
                  <a:srgbClr val="FF0000"/>
                </a:solidFill>
                <a:latin typeface="Arial"/>
              </a:rPr>
              <a:t>Title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76386445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19628</TotalTime>
  <Words>30</Words>
  <Application>Microsoft Macintosh PowerPoint</Application>
  <PresentationFormat>On-screen Show (16:9)</PresentationFormat>
  <Paragraphs>30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1_Syneos_PPT-16x9_01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Dionysus</Manager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Auto-mermaid template</dc:title>
  <dc:subject/>
  <dc:creator>Duncan Arbour</dc:creator>
  <cp:keywords/>
  <dc:description/>
  <cp:lastModifiedBy>Arbour, Duncan</cp:lastModifiedBy>
  <cp:revision>840</cp:revision>
  <cp:lastPrinted>2020-04-06T14:41:22Z</cp:lastPrinted>
  <dcterms:modified xsi:type="dcterms:W3CDTF">2025-01-05T10:05:15Z</dcterms:modified>
  <cp:category/>
</cp:coreProperties>
</file>