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4"/>
  </p:notesMasterIdLst>
  <p:sldIdLst>
    <p:sldId id="2124817326" r:id="rId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6E5F-2BEB-4542-B21C-F620833EE570}" v="13" dt="2024-08-26T12:17:51.239"/>
    <p1510:client id="{DFAF9EDC-05B8-D346-8E3E-7081EC974C8B}" v="2" dt="2024-08-26T15:21:36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1000" y="368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DFAF9EDC-05B8-D346-8E3E-7081EC974C8B}"/>
    <pc:docChg chg="custSel modSld modMainMaster">
      <pc:chgData name="Arbour, Duncan" userId="f8c76c83-f09a-4702-8a60-e00215c8b89f" providerId="ADAL" clId="{DFAF9EDC-05B8-D346-8E3E-7081EC974C8B}" dt="2024-08-26T15:22:32.719" v="2" actId="700"/>
      <pc:docMkLst>
        <pc:docMk/>
      </pc:docMkLst>
      <pc:sldChg chg="addSp delSp modSp mod chgLayout">
        <pc:chgData name="Arbour, Duncan" userId="f8c76c83-f09a-4702-8a60-e00215c8b89f" providerId="ADAL" clId="{DFAF9EDC-05B8-D346-8E3E-7081EC974C8B}" dt="2024-08-26T15:22:32.719" v="2" actId="700"/>
        <pc:sldMkLst>
          <pc:docMk/>
          <pc:sldMk cId="2630289941" sldId="2124817326"/>
        </pc:sldMkLst>
        <pc:spChg chg="add mod ord">
          <ac:chgData name="Arbour, Duncan" userId="f8c76c83-f09a-4702-8a60-e00215c8b89f" providerId="ADAL" clId="{DFAF9EDC-05B8-D346-8E3E-7081EC974C8B}" dt="2024-08-26T15:22:32.719" v="2" actId="700"/>
          <ac:spMkLst>
            <pc:docMk/>
            <pc:sldMk cId="2630289941" sldId="2124817326"/>
            <ac:spMk id="2" creationId="{944BE91B-EBEA-7ADF-82AD-E334A38A5DA6}"/>
          </ac:spMkLst>
        </pc:spChg>
        <pc:spChg chg="del">
          <ac:chgData name="Arbour, Duncan" userId="f8c76c83-f09a-4702-8a60-e00215c8b89f" providerId="ADAL" clId="{DFAF9EDC-05B8-D346-8E3E-7081EC974C8B}" dt="2024-08-26T15:21:00.443" v="0" actId="478"/>
          <ac:spMkLst>
            <pc:docMk/>
            <pc:sldMk cId="2630289941" sldId="2124817326"/>
            <ac:spMk id="3" creationId="{7E2ADD5D-C586-2708-2BF8-BE09845D7133}"/>
          </ac:spMkLst>
        </pc:spChg>
        <pc:spChg chg="mod ord">
          <ac:chgData name="Arbour, Duncan" userId="f8c76c83-f09a-4702-8a60-e00215c8b89f" providerId="ADAL" clId="{DFAF9EDC-05B8-D346-8E3E-7081EC974C8B}" dt="2024-08-26T15:22:32.719" v="2" actId="700"/>
          <ac:spMkLst>
            <pc:docMk/>
            <pc:sldMk cId="2630289941" sldId="2124817326"/>
            <ac:spMk id="4" creationId="{063EB3E1-2A8E-BD9A-3521-3A197167871C}"/>
          </ac:spMkLst>
        </pc:spChg>
      </pc:sldChg>
      <pc:sldMasterChg chg="modSldLayout">
        <pc:chgData name="Arbour, Duncan" userId="f8c76c83-f09a-4702-8a60-e00215c8b89f" providerId="ADAL" clId="{DFAF9EDC-05B8-D346-8E3E-7081EC974C8B}" dt="2024-08-26T15:21:26.350" v="1" actId="692"/>
        <pc:sldMasterMkLst>
          <pc:docMk/>
          <pc:sldMasterMk cId="1552088819" sldId="2147484720"/>
        </pc:sldMasterMkLst>
        <pc:sldLayoutChg chg="modSp mod">
          <pc:chgData name="Arbour, Duncan" userId="f8c76c83-f09a-4702-8a60-e00215c8b89f" providerId="ADAL" clId="{DFAF9EDC-05B8-D346-8E3E-7081EC974C8B}" dt="2024-08-26T15:21:26.350" v="1" actId="692"/>
          <pc:sldLayoutMkLst>
            <pc:docMk/>
            <pc:sldMasterMk cId="1552088819" sldId="2147484720"/>
            <pc:sldLayoutMk cId="3015777350" sldId="2147484722"/>
          </pc:sldLayoutMkLst>
          <pc:spChg chg="mod">
            <ac:chgData name="Arbour, Duncan" userId="f8c76c83-f09a-4702-8a60-e00215c8b89f" providerId="ADAL" clId="{DFAF9EDC-05B8-D346-8E3E-7081EC974C8B}" dt="2024-08-26T15:21:26.350" v="1" actId="692"/>
            <ac:spMkLst>
              <pc:docMk/>
              <pc:sldMasterMk cId="1552088819" sldId="2147484720"/>
              <pc:sldLayoutMk cId="3015777350" sldId="2147484722"/>
              <ac:spMk id="4" creationId="{D6309535-C181-ED4A-0FFA-8DD3472245E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6309535-C181-ED4A-0FFA-8DD3472245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300" y="1033462"/>
            <a:ext cx="1599648" cy="162028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4EC34-C0BD-357F-AAB1-5314E2EFC9A9}"/>
              </a:ext>
            </a:extLst>
          </p:cNvPr>
          <p:cNvSpPr txBox="1"/>
          <p:nvPr userDrawn="1"/>
        </p:nvSpPr>
        <p:spPr>
          <a:xfrm>
            <a:off x="8258142" y="884141"/>
            <a:ext cx="35692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77D0-97FB-1572-9536-5D14099F2EE7}"/>
              </a:ext>
            </a:extLst>
          </p:cNvPr>
          <p:cNvSpPr txBox="1"/>
          <p:nvPr userDrawn="1"/>
        </p:nvSpPr>
        <p:spPr>
          <a:xfrm>
            <a:off x="4357008" y="884141"/>
            <a:ext cx="36618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  <a:endParaRPr lang="en-US" sz="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07B93-9020-8005-1495-07F8179B7C5F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04895-9C23-AEE8-83EA-B49A0D440ABF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0B1FC4-44C0-45A7-5C9E-5B81EF499521}"/>
              </a:ext>
            </a:extLst>
          </p:cNvPr>
          <p:cNvSpPr txBox="1"/>
          <p:nvPr userDrawn="1"/>
        </p:nvSpPr>
        <p:spPr>
          <a:xfrm>
            <a:off x="2073591" y="963653"/>
            <a:ext cx="202697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9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</a:t>
            </a:r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03BD-1F49-DB6E-9BE1-ADE9B03B56D0}"/>
              </a:ext>
            </a:extLst>
          </p:cNvPr>
          <p:cNvSpPr txBox="1"/>
          <p:nvPr userDrawn="1"/>
        </p:nvSpPr>
        <p:spPr>
          <a:xfrm>
            <a:off x="260585" y="2754893"/>
            <a:ext cx="39530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</p:txBody>
      </p:sp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4089D1-EB69-16BB-ED58-2C55106A659F}"/>
              </a:ext>
            </a:extLst>
          </p:cNvPr>
          <p:cNvSpPr txBox="1">
            <a:spLocks/>
          </p:cNvSpPr>
          <p:nvPr userDrawn="1"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 (Arial Bold 20 pt, black)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3F88C3-2F11-2759-130E-6A00B2ED5D7B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441-07BF-2062-96F1-1B9CAD47C9F5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3178879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EB3E1-2A8E-BD9A-3521-3A197167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44BE91B-EBEA-7ADF-82AD-E334A38A5D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0E9C9-A097-1BF4-0E34-76E6A322CE56}"/>
              </a:ext>
            </a:extLst>
          </p:cNvPr>
          <p:cNvSpPr txBox="1"/>
          <p:nvPr/>
        </p:nvSpPr>
        <p:spPr>
          <a:xfrm>
            <a:off x="2532262" y="962547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49F5-E8CF-6AEA-7E55-50EF99829310}"/>
              </a:ext>
            </a:extLst>
          </p:cNvPr>
          <p:cNvSpPr txBox="1"/>
          <p:nvPr/>
        </p:nvSpPr>
        <p:spPr>
          <a:xfrm>
            <a:off x="2383451" y="1182563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EE21F-7106-62EE-62D1-CD2A7CBB4DFA}"/>
              </a:ext>
            </a:extLst>
          </p:cNvPr>
          <p:cNvSpPr txBox="1"/>
          <p:nvPr/>
        </p:nvSpPr>
        <p:spPr>
          <a:xfrm>
            <a:off x="2674161" y="1393982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EDCD8-5B53-8C89-153A-6A77A1CAF163}"/>
              </a:ext>
            </a:extLst>
          </p:cNvPr>
          <p:cNvSpPr txBox="1"/>
          <p:nvPr/>
        </p:nvSpPr>
        <p:spPr>
          <a:xfrm>
            <a:off x="2061740" y="1742920"/>
            <a:ext cx="217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B075F-283A-76EE-7554-A7DF08F8E72A}"/>
              </a:ext>
            </a:extLst>
          </p:cNvPr>
          <p:cNvSpPr txBox="1"/>
          <p:nvPr/>
        </p:nvSpPr>
        <p:spPr>
          <a:xfrm>
            <a:off x="2072322" y="2165776"/>
            <a:ext cx="164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F28E-0042-7FB1-A247-2ECD1E8B3FAB}"/>
              </a:ext>
            </a:extLst>
          </p:cNvPr>
          <p:cNvSpPr txBox="1"/>
          <p:nvPr/>
        </p:nvSpPr>
        <p:spPr>
          <a:xfrm>
            <a:off x="261862" y="3086789"/>
            <a:ext cx="391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State_of_mind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01899-91A7-AA66-9B55-5B59805A159F}"/>
              </a:ext>
            </a:extLst>
          </p:cNvPr>
          <p:cNvSpPr txBox="1"/>
          <p:nvPr/>
        </p:nvSpPr>
        <p:spPr>
          <a:xfrm>
            <a:off x="4375819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Persona_unmet_needs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249EF-3450-9692-6AAB-AFC7C2C30480}"/>
              </a:ext>
            </a:extLst>
          </p:cNvPr>
          <p:cNvSpPr txBox="1"/>
          <p:nvPr/>
        </p:nvSpPr>
        <p:spPr>
          <a:xfrm>
            <a:off x="8282508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Persona_pain_points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89941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19555</TotalTime>
  <Words>33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1_Syneos_PPT-16x9_01</vt:lpstr>
      <vt:lpstr>Custom Design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830</cp:revision>
  <cp:lastPrinted>2020-04-06T14:41:22Z</cp:lastPrinted>
  <dcterms:modified xsi:type="dcterms:W3CDTF">2024-08-26T15:22:37Z</dcterms:modified>
  <cp:category/>
</cp:coreProperties>
</file>