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BDEAB4A-974C-A6D6-79F9-B9B6242E73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83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00D1E-9058-08A4-F777-BEB6F2B1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2B711-D1E2-D3D8-3C1B-A3FD27A9C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B15AF-CEE7-14E5-E241-4498D9C35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297D97-1EB4-BC41-A466-295FDC134E83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8EE4B-F1C3-8AB7-B5A0-51383EFE3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96B7-4BB1-3D66-DD64-408A4E55E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47CF1B-83CA-C04D-A17D-200A97556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42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86E5D10-E08F-3402-D3D4-923777C1C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60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Arbour, Duncan</dc:creator>
  <cp:lastModifiedBy>Arbour, Duncan</cp:lastModifiedBy>
  <cp:revision>1</cp:revision>
  <dcterms:created xsi:type="dcterms:W3CDTF">2024-08-28T11:04:36Z</dcterms:created>
  <dcterms:modified xsi:type="dcterms:W3CDTF">2024-08-28T11:06:21Z</dcterms:modified>
</cp:coreProperties>
</file>