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65"/>
  </p:notesMasterIdLst>
  <p:sldIdLst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7" r:id="rId55"/>
    <p:sldId id="308" r:id="rId56"/>
    <p:sldId id="309" r:id="rId57"/>
    <p:sldId id="310" r:id="rId58"/>
    <p:sldId id="311" r:id="rId59"/>
    <p:sldId id="312" r:id="rId60"/>
    <p:sldId id="313" r:id="rId61"/>
    <p:sldId id="314" r:id="rId62"/>
    <p:sldId id="315" r:id="rId63"/>
    <p:sldId id="316" r:id="rId64"/>
  </p:sldIdLst>
  <p:sldSz cx="12192000" cy="6858000"/>
  <p:notesSz cx="6858000" cy="9144000"/>
  <p:defaultTextStyle>
    <a:defPPr>
      <a:defRPr lang="en-US"/>
    </a:defPPr>
    <a:lvl1pPr marL="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48"/>
    <p:restoredTop sz="76259"/>
  </p:normalViewPr>
  <p:slideViewPr>
    <p:cSldViewPr snapToGrid="0">
      <p:cViewPr varScale="1">
        <p:scale>
          <a:sx n="96" d="100"/>
          <a:sy n="96" d="100"/>
        </p:scale>
        <p:origin x="1472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presProps" Target="presProps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tableStyles" Target="tableStyle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viewProps" Target="view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AB6CFA-8C06-A742-9C67-9EB8DDEC067B}" type="datetimeFigureOut">
              <a:rPr lang="en-US" smtClean="0"/>
              <a:t>9/2/24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3931CF-879D-C24C-B4FC-A16B88D77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6000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Please note – any references that say they are from “Knowledge Base” should be checked. </a:t>
            </a:r>
          </a:p>
          <a:p>
            <a:endParaRPr lang="en-GB" dirty="0"/>
          </a:p>
          <a:p>
            <a:r>
              <a:rPr lang="en-GB" dirty="0"/>
              <a:t>This means that GPT has either extrapolated directly from its knowledge base (vs. a source), or made a leap from a source. Basically, if it says “Knowledge Base” it’s a red flag for a potential hallucination and has to be checked manually.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6382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Please note – any references that say they are from “Knowledge Base” should be checked. </a:t>
            </a:r>
          </a:p>
          <a:p>
            <a:endParaRPr lang="en-GB" dirty="0"/>
          </a:p>
          <a:p>
            <a:r>
              <a:rPr lang="en-GB" dirty="0"/>
              <a:t>This means that GPT has either extrapolated directly from its knowledge base (vs. a source), or made a leap from a source. Basically, if it says “Knowledge Base” it’s a red flag for a potential hallucination and has to be checked manually.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9813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Please note – any references that say they are from “Knowledge Base” should be checked. </a:t>
            </a:r>
          </a:p>
          <a:p>
            <a:endParaRPr lang="en-GB" dirty="0"/>
          </a:p>
          <a:p>
            <a:r>
              <a:rPr lang="en-GB" dirty="0"/>
              <a:t>This means that GPT has either extrapolated directly from its knowledge base (vs. a source), or made a leap from a source. Basically, if it says “Knowledge Base” it’s a red flag for a potential hallucination and has to be checked manually.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1346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Please note – any references that say they are from “Knowledge Base” should be checked. </a:t>
            </a:r>
          </a:p>
          <a:p>
            <a:endParaRPr lang="en-GB" dirty="0"/>
          </a:p>
          <a:p>
            <a:r>
              <a:rPr lang="en-GB" dirty="0"/>
              <a:t>This means that GPT has either extrapolated directly from its knowledge base (vs. a source), or made a leap from a source. Basically, if it says “Knowledge Base” it’s a red flag for a potential hallucination and has to be checked manually.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4083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Please note – any references that say they are from “Knowledge Base” should be checked. </a:t>
            </a:r>
          </a:p>
          <a:p>
            <a:endParaRPr lang="en-GB" dirty="0"/>
          </a:p>
          <a:p>
            <a:r>
              <a:rPr lang="en-GB" dirty="0"/>
              <a:t>This means that GPT has either extrapolated directly from its knowledge base (vs. a source), or made a leap from a source. Basically, if it says “Knowledge Base” it’s a red flag for a potential hallucination and has to be checked manually.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9204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Please note – any references that say they are from “Knowledge Base” should be checked. </a:t>
            </a:r>
          </a:p>
          <a:p>
            <a:endParaRPr lang="en-GB" dirty="0"/>
          </a:p>
          <a:p>
            <a:r>
              <a:rPr lang="en-GB" dirty="0"/>
              <a:t>This means that GPT has either extrapolated directly from its knowledge base (vs. a source), or made a leap from a source. Basically, if it says “Knowledge Base” it’s a red flag for a potential hallucination and has to be checked manually.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1915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Please note – any references that say they are from “Knowledge Base” should be checked. </a:t>
            </a:r>
          </a:p>
          <a:p>
            <a:endParaRPr lang="en-GB" dirty="0"/>
          </a:p>
          <a:p>
            <a:r>
              <a:rPr lang="en-GB" dirty="0"/>
              <a:t>This means that GPT has either extrapolated directly from its knowledge base (vs. a source), or made a leap from a source. Basically, if it says “Knowledge Base” it’s a red flag for a potential hallucination and has to be checked manually.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2471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Please note – any references that say they are from “Knowledge Base” should be checked. </a:t>
            </a:r>
          </a:p>
          <a:p>
            <a:endParaRPr lang="en-GB" dirty="0"/>
          </a:p>
          <a:p>
            <a:r>
              <a:rPr lang="en-GB" dirty="0"/>
              <a:t>This means that GPT has either extrapolated directly from its knowledge base (vs. a source), or made a leap from a source. Basically, if it says “Knowledge Base” it’s a red flag for a potential hallucination and has to be checked manually.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5822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Please note – any references that say they are from “Knowledge Base” should be checked. </a:t>
            </a:r>
          </a:p>
          <a:p>
            <a:endParaRPr lang="en-GB" dirty="0"/>
          </a:p>
          <a:p>
            <a:r>
              <a:rPr lang="en-GB" dirty="0"/>
              <a:t>This means that GPT has either extrapolated directly from its knowledge base (vs. a source), or made a leap from a source. Basically, if it says “Knowledge Base” it’s a red flag for a potential hallucination and has to be checked manually.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6223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Please note – any references that say they are from “Knowledge Base” should be checked. </a:t>
            </a:r>
          </a:p>
          <a:p>
            <a:endParaRPr lang="en-GB" dirty="0"/>
          </a:p>
          <a:p>
            <a:r>
              <a:rPr lang="en-GB" dirty="0"/>
              <a:t>This means that GPT has either extrapolated directly from its knowledge base (vs. a source), or made a leap from a source. Basically, if it says “Knowledge Base” it’s a red flag for a potential hallucination and has to be checked manually.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6069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Please note – any references that say they are from “Knowledge Base” should be checked. </a:t>
            </a:r>
          </a:p>
          <a:p>
            <a:endParaRPr lang="en-GB" dirty="0"/>
          </a:p>
          <a:p>
            <a:r>
              <a:rPr lang="en-GB" dirty="0"/>
              <a:t>This means that GPT has either extrapolated directly from its knowledge base (vs. a source), or made a leap from a source. Basically, if it says “Knowledge Base” it’s a red flag for a potential hallucination and has to be checked manually.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8667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Please note – any references that say they are from “Knowledge Base” should be checked. </a:t>
            </a:r>
          </a:p>
          <a:p>
            <a:endParaRPr lang="en-GB" dirty="0"/>
          </a:p>
          <a:p>
            <a:r>
              <a:rPr lang="en-GB" dirty="0"/>
              <a:t>This means that GPT has either extrapolated directly from its knowledge base (vs. a source), or made a leap from a source. Basically, if it says “Knowledge Base” it’s a red flag for a potential hallucination and has to be checked manually.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4180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Please note – any references that say they are from “Knowledge Base” should be checked. </a:t>
            </a:r>
          </a:p>
          <a:p>
            <a:endParaRPr lang="en-GB" dirty="0"/>
          </a:p>
          <a:p>
            <a:r>
              <a:rPr lang="en-GB" dirty="0"/>
              <a:t>This means that GPT has either extrapolated directly from its knowledge base (vs. a source), or made a leap from a source. Basically, if it says “Knowledge Base” it’s a red flag for a potential hallucination and has to be checked manually.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00831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Please note – any references that say they are from “Knowledge Base” should be checked. </a:t>
            </a:r>
          </a:p>
          <a:p>
            <a:endParaRPr lang="en-GB" dirty="0"/>
          </a:p>
          <a:p>
            <a:r>
              <a:rPr lang="en-GB" dirty="0"/>
              <a:t>This means that GPT has either extrapolated directly from its knowledge base (vs. a source), or made a leap from a source. Basically, if it says “Knowledge Base” it’s a red flag for a potential hallucination and has to be checked manually.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54751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Please note – any references that say they are from “Knowledge Base” should be checked. </a:t>
            </a:r>
          </a:p>
          <a:p>
            <a:endParaRPr lang="en-GB" dirty="0"/>
          </a:p>
          <a:p>
            <a:r>
              <a:rPr lang="en-GB" dirty="0"/>
              <a:t>This means that GPT has either extrapolated directly from its knowledge base (vs. a source), or made a leap from a source. Basically, if it says “Knowledge Base” it’s a red flag for a potential hallucination and has to be checked manually.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76723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Please note – any references that say they are from “Knowledge Base” should be checked. </a:t>
            </a:r>
          </a:p>
          <a:p>
            <a:endParaRPr lang="en-GB" dirty="0"/>
          </a:p>
          <a:p>
            <a:r>
              <a:rPr lang="en-GB" dirty="0"/>
              <a:t>This means that GPT has either extrapolated directly from its knowledge base (vs. a source), or made a leap from a source. Basically, if it says “Knowledge Base” it’s a red flag for a potential hallucination and has to be checked manually.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73086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Please note – any references that say they are from “Knowledge Base” should be checked. </a:t>
            </a:r>
          </a:p>
          <a:p>
            <a:endParaRPr lang="en-GB" dirty="0"/>
          </a:p>
          <a:p>
            <a:r>
              <a:rPr lang="en-GB" dirty="0"/>
              <a:t>This means that GPT has either extrapolated directly from its knowledge base (vs. a source), or made a leap from a source. Basically, if it says “Knowledge Base” it’s a red flag for a potential hallucination and has to be checked manually.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32864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Please note – any references that say they are from “Knowledge Base” should be checked. </a:t>
            </a:r>
          </a:p>
          <a:p>
            <a:endParaRPr lang="en-GB" dirty="0"/>
          </a:p>
          <a:p>
            <a:r>
              <a:rPr lang="en-GB" dirty="0"/>
              <a:t>This means that GPT has either extrapolated directly from its knowledge base (vs. a source), or made a leap from a source. Basically, if it says “Knowledge Base” it’s a red flag for a potential hallucination and has to be checked manually.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88348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Please note – any references that say they are from “Knowledge Base” should be checked. </a:t>
            </a:r>
          </a:p>
          <a:p>
            <a:endParaRPr lang="en-GB" dirty="0"/>
          </a:p>
          <a:p>
            <a:r>
              <a:rPr lang="en-GB" dirty="0"/>
              <a:t>This means that GPT has either extrapolated directly from its knowledge base (vs. a source), or made a leap from a source. Basically, if it says “Knowledge Base” it’s a red flag for a potential hallucination and has to be checked manually.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96852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Please note – any references that say they are from “Knowledge Base” should be checked. </a:t>
            </a:r>
          </a:p>
          <a:p>
            <a:endParaRPr lang="en-GB" dirty="0"/>
          </a:p>
          <a:p>
            <a:r>
              <a:rPr lang="en-GB" dirty="0"/>
              <a:t>This means that GPT has either extrapolated directly from its knowledge base (vs. a source), or made a leap from a source. Basically, if it says “Knowledge Base” it’s a red flag for a potential hallucination and has to be checked manually.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52215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Please note – any references that say they are from “Knowledge Base” should be checked. </a:t>
            </a:r>
          </a:p>
          <a:p>
            <a:endParaRPr lang="en-GB" dirty="0"/>
          </a:p>
          <a:p>
            <a:r>
              <a:rPr lang="en-GB" dirty="0"/>
              <a:t>This means that GPT has either extrapolated directly from its knowledge base (vs. a source), or made a leap from a source. Basically, if it says “Knowledge Base” it’s a red flag for a potential hallucination and has to be checked manually.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12085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Please note – any references that say they are from “Knowledge Base” should be checked. </a:t>
            </a:r>
          </a:p>
          <a:p>
            <a:endParaRPr lang="en-GB" dirty="0"/>
          </a:p>
          <a:p>
            <a:r>
              <a:rPr lang="en-GB" dirty="0"/>
              <a:t>This means that GPT has either extrapolated directly from its knowledge base (vs. a source), or made a leap from a source. Basically, if it says “Knowledge Base” it’s a red flag for a potential hallucination and has to be checked manually.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0695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Please note – any references that say they are from “Knowledge Base” should be checked. </a:t>
            </a:r>
          </a:p>
          <a:p>
            <a:endParaRPr lang="en-GB" dirty="0"/>
          </a:p>
          <a:p>
            <a:r>
              <a:rPr lang="en-GB" dirty="0"/>
              <a:t>This means that GPT has either extrapolated directly from its knowledge base (vs. a source), or made a leap from a source. Basically, if it says “Knowledge Base” it’s a red flag for a potential hallucination and has to be checked manually.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74335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Please note – any references that say they are from “Knowledge Base” should be checked. </a:t>
            </a:r>
          </a:p>
          <a:p>
            <a:endParaRPr lang="en-GB" dirty="0"/>
          </a:p>
          <a:p>
            <a:r>
              <a:rPr lang="en-GB" dirty="0"/>
              <a:t>This means that GPT has either extrapolated directly from its knowledge base (vs. a source), or made a leap from a source. Basically, if it says “Knowledge Base” it’s a red flag for a potential hallucination and has to be checked manually.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20682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Please note – any references that say they are from “Knowledge Base” should be checked. </a:t>
            </a:r>
          </a:p>
          <a:p>
            <a:endParaRPr lang="en-GB" dirty="0"/>
          </a:p>
          <a:p>
            <a:r>
              <a:rPr lang="en-GB" dirty="0"/>
              <a:t>This means that GPT has either extrapolated directly from its knowledge base (vs. a source), or made a leap from a source. Basically, if it says “Knowledge Base” it’s a red flag for a potential hallucination and has to be checked manually.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76179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Please note – any references that say they are from “Knowledge Base” should be checked. </a:t>
            </a:r>
          </a:p>
          <a:p>
            <a:endParaRPr lang="en-GB" dirty="0"/>
          </a:p>
          <a:p>
            <a:r>
              <a:rPr lang="en-GB" dirty="0"/>
              <a:t>This means that GPT has either extrapolated directly from its knowledge base (vs. a source), or made a leap from a source. Basically, if it says “Knowledge Base” it’s a red flag for a potential hallucination and has to be checked manually.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78638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Please note – any references that say they are from “Knowledge Base” should be checked. </a:t>
            </a:r>
          </a:p>
          <a:p>
            <a:endParaRPr lang="en-GB" dirty="0"/>
          </a:p>
          <a:p>
            <a:r>
              <a:rPr lang="en-GB" dirty="0"/>
              <a:t>This means that GPT has either extrapolated directly from its knowledge base (vs. a source), or made a leap from a source. Basically, if it says “Knowledge Base” it’s a red flag for a potential hallucination and has to be checked manually.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79342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Please note – any references that say they are from “Knowledge Base” should be checked. </a:t>
            </a:r>
          </a:p>
          <a:p>
            <a:endParaRPr lang="en-GB" dirty="0"/>
          </a:p>
          <a:p>
            <a:r>
              <a:rPr lang="en-GB" dirty="0"/>
              <a:t>This means that GPT has either extrapolated directly from its knowledge base (vs. a source), or made a leap from a source. Basically, if it says “Knowledge Base” it’s a red flag for a potential hallucination and has to be checked manually.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08992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Please note – any references that say they are from “Knowledge Base” should be checked. </a:t>
            </a:r>
          </a:p>
          <a:p>
            <a:endParaRPr lang="en-GB" dirty="0"/>
          </a:p>
          <a:p>
            <a:r>
              <a:rPr lang="en-GB" dirty="0"/>
              <a:t>This means that GPT has either extrapolated directly from its knowledge base (vs. a source), or made a leap from a source. Basically, if it says “Knowledge Base” it’s a red flag for a potential hallucination and has to be checked manually.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70697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Please note – any references that say they are from “Knowledge Base” should be checked. </a:t>
            </a:r>
          </a:p>
          <a:p>
            <a:endParaRPr lang="en-GB" dirty="0"/>
          </a:p>
          <a:p>
            <a:r>
              <a:rPr lang="en-GB" dirty="0"/>
              <a:t>This means that GPT has either extrapolated directly from its knowledge base (vs. a source), or made a leap from a source. Basically, if it says “Knowledge Base” it’s a red flag for a potential hallucination and has to be checked manually.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18497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Please note – any references that say they are from “Knowledge Base” should be checked. </a:t>
            </a:r>
          </a:p>
          <a:p>
            <a:endParaRPr lang="en-GB" dirty="0"/>
          </a:p>
          <a:p>
            <a:r>
              <a:rPr lang="en-GB" dirty="0"/>
              <a:t>This means that GPT has either extrapolated directly from its knowledge base (vs. a source), or made a leap from a source. Basically, if it says “Knowledge Base” it’s a red flag for a potential hallucination and has to be checked manually.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68939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Please note – any references that say they are from “Knowledge Base” should be checked. </a:t>
            </a:r>
          </a:p>
          <a:p>
            <a:endParaRPr lang="en-GB" dirty="0"/>
          </a:p>
          <a:p>
            <a:r>
              <a:rPr lang="en-GB" dirty="0"/>
              <a:t>This means that GPT has either extrapolated directly from its knowledge base (vs. a source), or made a leap from a source. Basically, if it says “Knowledge Base” it’s a red flag for a potential hallucination and has to be checked manually.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85455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Please note – any references that say they are from “Knowledge Base” should be checked. </a:t>
            </a:r>
          </a:p>
          <a:p>
            <a:endParaRPr lang="en-GB" dirty="0"/>
          </a:p>
          <a:p>
            <a:r>
              <a:rPr lang="en-GB" dirty="0"/>
              <a:t>This means that GPT has either extrapolated directly from its knowledge base (vs. a source), or made a leap from a source. Basically, if it says “Knowledge Base” it’s a red flag for a potential hallucination and has to be checked manually.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3882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Please note – any references that say they are from “Knowledge Base” should be checked. </a:t>
            </a:r>
          </a:p>
          <a:p>
            <a:endParaRPr lang="en-GB" dirty="0"/>
          </a:p>
          <a:p>
            <a:r>
              <a:rPr lang="en-GB" dirty="0"/>
              <a:t>This means that GPT has either extrapolated directly from its knowledge base (vs. a source), or made a leap from a source. Basically, if it says “Knowledge Base” it’s a red flag for a potential hallucination and has to be checked manually.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58955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Please note – any references that say they are from “Knowledge Base” should be checked. </a:t>
            </a:r>
          </a:p>
          <a:p>
            <a:endParaRPr lang="en-GB" dirty="0"/>
          </a:p>
          <a:p>
            <a:r>
              <a:rPr lang="en-GB" dirty="0"/>
              <a:t>This means that GPT has either extrapolated directly from its knowledge base (vs. a source), or made a leap from a source. Basically, if it says “Knowledge Base” it’s a red flag for a potential hallucination and has to be checked manually.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03602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Please note – any references that say they are from “Knowledge Base” should be checked. </a:t>
            </a:r>
          </a:p>
          <a:p>
            <a:endParaRPr lang="en-GB" dirty="0"/>
          </a:p>
          <a:p>
            <a:r>
              <a:rPr lang="en-GB" dirty="0"/>
              <a:t>This means that GPT has either extrapolated directly from its knowledge base (vs. a source), or made a leap from a source. Basically, if it says “Knowledge Base” it’s a red flag for a potential hallucination and has to be checked manually.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84111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Please note – any references that say they are from “Knowledge Base” should be checked. </a:t>
            </a:r>
          </a:p>
          <a:p>
            <a:endParaRPr lang="en-GB" dirty="0"/>
          </a:p>
          <a:p>
            <a:r>
              <a:rPr lang="en-GB" dirty="0"/>
              <a:t>This means that GPT has either extrapolated directly from its knowledge base (vs. a source), or made a leap from a source. Basically, if it says “Knowledge Base” it’s a red flag for a potential hallucination and has to be checked manually.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75419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Please note – any references that say they are from “Knowledge Base” should be checked. </a:t>
            </a:r>
          </a:p>
          <a:p>
            <a:endParaRPr lang="en-GB" dirty="0"/>
          </a:p>
          <a:p>
            <a:r>
              <a:rPr lang="en-GB" dirty="0"/>
              <a:t>This means that GPT has either extrapolated directly from its knowledge base (vs. a source), or made a leap from a source. Basically, if it says “Knowledge Base” it’s a red flag for a potential hallucination and has to be checked manually.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59440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Please note – any references that say they are from “Knowledge Base” should be checked. </a:t>
            </a:r>
          </a:p>
          <a:p>
            <a:endParaRPr lang="en-GB" dirty="0"/>
          </a:p>
          <a:p>
            <a:r>
              <a:rPr lang="en-GB" dirty="0"/>
              <a:t>This means that GPT has either extrapolated directly from its knowledge base (vs. a source), or made a leap from a source. Basically, if it says “Knowledge Base” it’s a red flag for a potential hallucination and has to be checked manually.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73367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Please note – any references that say they are from “Knowledge Base” should be checked. </a:t>
            </a:r>
          </a:p>
          <a:p>
            <a:endParaRPr lang="en-GB" dirty="0"/>
          </a:p>
          <a:p>
            <a:r>
              <a:rPr lang="en-GB" dirty="0"/>
              <a:t>This means that GPT has either extrapolated directly from its knowledge base (vs. a source), or made a leap from a source. Basically, if it says “Knowledge Base” it’s a red flag for a potential hallucination and has to be checked manually.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8726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Please note – any references that say they are from “Knowledge Base” should be checked. </a:t>
            </a:r>
          </a:p>
          <a:p>
            <a:endParaRPr lang="en-GB" dirty="0"/>
          </a:p>
          <a:p>
            <a:r>
              <a:rPr lang="en-GB" dirty="0"/>
              <a:t>This means that GPT has either extrapolated directly from its knowledge base (vs. a source), or made a leap from a source. Basically, if it says “Knowledge Base” it’s a red flag for a potential hallucination and has to be checked manually.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33500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Please note – any references that say they are from “Knowledge Base” should be checked. </a:t>
            </a:r>
          </a:p>
          <a:p>
            <a:endParaRPr lang="en-GB" dirty="0"/>
          </a:p>
          <a:p>
            <a:r>
              <a:rPr lang="en-GB" dirty="0"/>
              <a:t>This means that GPT has either extrapolated directly from its knowledge base (vs. a source), or made a leap from a source. Basically, if it says “Knowledge Base” it’s a red flag for a potential hallucination and has to be checked manually.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81643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Please note – any references that say they are from “Knowledge Base” should be checked. </a:t>
            </a:r>
          </a:p>
          <a:p>
            <a:endParaRPr lang="en-GB" dirty="0"/>
          </a:p>
          <a:p>
            <a:r>
              <a:rPr lang="en-GB" dirty="0"/>
              <a:t>This means that GPT has either extrapolated directly from its knowledge base (vs. a source), or made a leap from a source. Basically, if it says “Knowledge Base” it’s a red flag for a potential hallucination and has to be checked manually.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83784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Please note – any references that say they are from “Knowledge Base” should be checked. </a:t>
            </a:r>
          </a:p>
          <a:p>
            <a:endParaRPr lang="en-GB" dirty="0"/>
          </a:p>
          <a:p>
            <a:r>
              <a:rPr lang="en-GB" dirty="0"/>
              <a:t>This means that GPT has either extrapolated directly from its knowledge base (vs. a source), or made a leap from a source. Basically, if it says “Knowledge Base” it’s a red flag for a potential hallucination and has to be checked manually.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8385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Please note – any references that say they are from “Knowledge Base” should be checked. </a:t>
            </a:r>
          </a:p>
          <a:p>
            <a:endParaRPr lang="en-GB" dirty="0"/>
          </a:p>
          <a:p>
            <a:r>
              <a:rPr lang="en-GB" dirty="0"/>
              <a:t>This means that GPT has either extrapolated directly from its knowledge base (vs. a source), or made a leap from a source. Basically, if it says “Knowledge Base” it’s a red flag for a potential hallucination and has to be checked manually.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38723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Please note – any references that say they are from “Knowledge Base” should be checked. </a:t>
            </a:r>
          </a:p>
          <a:p>
            <a:endParaRPr lang="en-GB" dirty="0"/>
          </a:p>
          <a:p>
            <a:r>
              <a:rPr lang="en-GB" dirty="0"/>
              <a:t>This means that GPT has either extrapolated directly from its knowledge base (vs. a source), or made a leap from a source. Basically, if it says “Knowledge Base” it’s a red flag for a potential hallucination and has to be checked manually.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01534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Please note – any references that say they are from “Knowledge Base” should be checked. </a:t>
            </a:r>
          </a:p>
          <a:p>
            <a:endParaRPr lang="en-GB" dirty="0"/>
          </a:p>
          <a:p>
            <a:r>
              <a:rPr lang="en-GB" dirty="0"/>
              <a:t>This means that GPT has either extrapolated directly from its knowledge base (vs. a source), or made a leap from a source. Basically, if it says “Knowledge Base” it’s a red flag for a potential hallucination and has to be checked manually.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12579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Please note – any references that say they are from “Knowledge Base” should be checked. </a:t>
            </a:r>
          </a:p>
          <a:p>
            <a:endParaRPr lang="en-GB" dirty="0"/>
          </a:p>
          <a:p>
            <a:r>
              <a:rPr lang="en-GB" dirty="0"/>
              <a:t>This means that GPT has either extrapolated directly from its knowledge base (vs. a source), or made a leap from a source. Basically, if it says “Knowledge Base” it’s a red flag for a potential hallucination and has to be checked manually.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56132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Please note – any references that say they are from “Knowledge Base” should be checked. </a:t>
            </a:r>
          </a:p>
          <a:p>
            <a:endParaRPr lang="en-GB" dirty="0"/>
          </a:p>
          <a:p>
            <a:r>
              <a:rPr lang="en-GB" dirty="0"/>
              <a:t>This means that GPT has either extrapolated directly from its knowledge base (vs. a source), or made a leap from a source. Basically, if it says “Knowledge Base” it’s a red flag for a potential hallucination and has to be checked manually.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39380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Please note – any references that say they are from “Knowledge Base” should be checked. </a:t>
            </a:r>
          </a:p>
          <a:p>
            <a:endParaRPr lang="en-GB" dirty="0"/>
          </a:p>
          <a:p>
            <a:r>
              <a:rPr lang="en-GB" dirty="0"/>
              <a:t>This means that GPT has either extrapolated directly from its knowledge base (vs. a source), or made a leap from a source. Basically, if it says “Knowledge Base” it’s a red flag for a potential hallucination and has to be checked manually.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743313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Please note – any references that say they are from “Knowledge Base” should be checked. </a:t>
            </a:r>
          </a:p>
          <a:p>
            <a:endParaRPr lang="en-GB" dirty="0"/>
          </a:p>
          <a:p>
            <a:r>
              <a:rPr lang="en-GB" dirty="0"/>
              <a:t>This means that GPT has either extrapolated directly from its knowledge base (vs. a source), or made a leap from a source. Basically, if it says “Knowledge Base” it’s a red flag for a potential hallucination and has to be checked manually.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839274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96610F-6348-7057-DECB-E9B1441D5D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DD3D209-A333-3148-CBC1-8B89B454217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8EDFC03-76A0-DAD5-63F2-88D71233D0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Please note – any references that say they are from “Knowledge Base” should be checked. </a:t>
            </a:r>
          </a:p>
          <a:p>
            <a:endParaRPr lang="en-GB" dirty="0"/>
          </a:p>
          <a:p>
            <a:r>
              <a:rPr lang="en-GB" dirty="0"/>
              <a:t>This means that GPT has either extrapolated directly from its knowledge base (vs. a source), or made a leap from a source. Basically, if it says “Knowledge Base” it’s a red flag for a potential hallucination and has to be checked manually. 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F2976A-181C-3443-8EF1-4E481641BB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81127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FB35ED-9DC6-0362-A54C-E90E8881E7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E30CE85-8296-1848-6E5A-5BAFBB2E078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B60C115-18E5-B851-607F-BB2FF904B8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Please note – any references that say they are from “Knowledge Base” should be checked. </a:t>
            </a:r>
          </a:p>
          <a:p>
            <a:endParaRPr lang="en-GB" dirty="0"/>
          </a:p>
          <a:p>
            <a:r>
              <a:rPr lang="en-GB" dirty="0"/>
              <a:t>This means that GPT has either extrapolated directly from its knowledge base (vs. a source), or made a leap from a source. Basically, if it says “Knowledge Base” it’s a red flag for a potential hallucination and has to be checked manually. 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D41E7C-B0BD-D43B-230E-CFA8826900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003056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7B8E64-25ED-F557-92C9-C0F9464084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31C9237-93C8-8F30-964E-CC9D669E5C2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D04E103-6F4D-1889-C10D-C46C653544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Please note – any references that say they are from “Knowledge Base” should be checked. </a:t>
            </a:r>
          </a:p>
          <a:p>
            <a:endParaRPr lang="en-GB" dirty="0"/>
          </a:p>
          <a:p>
            <a:r>
              <a:rPr lang="en-GB" dirty="0"/>
              <a:t>This means that GPT has either extrapolated directly from its knowledge base (vs. a source), or made a leap from a source. Basically, if it says “Knowledge Base” it’s a red flag for a potential hallucination and has to be checked manually. 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09D34E-3698-25C0-6047-97078E674F8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135608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85BA0F-7DB3-58C9-3114-C0CB161009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B248B68-5615-BD71-37D3-C12A7068545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6418397-7834-CDFE-3F3E-F437AF098D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Please note – any references that say they are from “Knowledge Base” should be checked. </a:t>
            </a:r>
          </a:p>
          <a:p>
            <a:endParaRPr lang="en-GB" dirty="0"/>
          </a:p>
          <a:p>
            <a:r>
              <a:rPr lang="en-GB" dirty="0"/>
              <a:t>This means that GPT has either extrapolated directly from its knowledge base (vs. a source), or made a leap from a source. Basically, if it says “Knowledge Base” it’s a red flag for a potential hallucination and has to be checked manually. 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D142B2-6133-B188-7118-4356F60E0C9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6295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Please note – any references that say they are from “Knowledge Base” should be checked. </a:t>
            </a:r>
          </a:p>
          <a:p>
            <a:endParaRPr lang="en-GB" dirty="0"/>
          </a:p>
          <a:p>
            <a:r>
              <a:rPr lang="en-GB" dirty="0"/>
              <a:t>This means that GPT has either extrapolated directly from its knowledge base (vs. a source), or made a leap from a source. Basically, if it says “Knowledge Base” it’s a red flag for a potential hallucination and has to be checked manually.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503209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C60494-64F7-CD32-4C5C-298D402042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CAD273E-464F-26E5-F68F-D0B3E971101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9144C46-637E-C25C-2FBE-6A214BCD7D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Please note – any references that say they are from “Knowledge Base” should be checked. </a:t>
            </a:r>
          </a:p>
          <a:p>
            <a:endParaRPr lang="en-GB" dirty="0"/>
          </a:p>
          <a:p>
            <a:r>
              <a:rPr lang="en-GB" dirty="0"/>
              <a:t>This means that GPT has either extrapolated directly from its knowledge base (vs. a source), or made a leap from a source. Basically, if it says “Knowledge Base” it’s a red flag for a potential hallucination and has to be checked manually. 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151A79-555A-D7CC-C528-D7F5931F0D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0546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Please note – any references that say they are from “Knowledge Base” should be checked. </a:t>
            </a:r>
          </a:p>
          <a:p>
            <a:endParaRPr lang="en-GB" dirty="0"/>
          </a:p>
          <a:p>
            <a:r>
              <a:rPr lang="en-GB" dirty="0"/>
              <a:t>This means that GPT has either extrapolated directly from its knowledge base (vs. a source), or made a leap from a source. Basically, if it says “Knowledge Base” it’s a red flag for a potential hallucination and has to be checked manually.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0294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Please note – any references that say they are from “Knowledge Base” should be checked. </a:t>
            </a:r>
          </a:p>
          <a:p>
            <a:endParaRPr lang="en-GB" dirty="0"/>
          </a:p>
          <a:p>
            <a:r>
              <a:rPr lang="en-GB" dirty="0"/>
              <a:t>This means that GPT has either extrapolated directly from its knowledge base (vs. a source), or made a leap from a source. Basically, if it says “Knowledge Base” it’s a red flag for a potential hallucination and has to be checked manually.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5120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Please note – any references that say they are from “Knowledge Base” should be checked. </a:t>
            </a:r>
          </a:p>
          <a:p>
            <a:endParaRPr lang="en-GB" dirty="0"/>
          </a:p>
          <a:p>
            <a:r>
              <a:rPr lang="en-GB" dirty="0"/>
              <a:t>This means that GPT has either extrapolated directly from its knowledge base (vs. a source), or made a leap from a source. Basically, if it says “Knowledge Base” it’s a red flag for a potential hallucination and has to be checked manually.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15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rtitle,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AE579C71-4A73-6F43-98B1-27C1FC3045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32460" y="0"/>
            <a:ext cx="10927080" cy="518086"/>
          </a:xfrm>
          <a:prstGeom prst="rect">
            <a:avLst/>
          </a:prstGeom>
        </p:spPr>
        <p:txBody>
          <a:bodyPr anchor="b"/>
          <a:lstStyle>
            <a:lvl1pPr algn="l">
              <a:lnSpc>
                <a:spcPct val="100000"/>
              </a:lnSpc>
              <a:buNone/>
              <a:defRPr sz="1600" spc="0" baseline="0">
                <a:solidFill>
                  <a:schemeClr val="accent2"/>
                </a:solidFill>
              </a:defRPr>
            </a:lvl1pPr>
            <a:lvl2pPr>
              <a:buNone/>
              <a:defRPr/>
            </a:lvl2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7603304-EA1B-8C20-B9D3-972214E973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2460" y="580136"/>
            <a:ext cx="10927080" cy="73152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header</a:t>
            </a:r>
          </a:p>
        </p:txBody>
      </p:sp>
    </p:spTree>
    <p:extLst>
      <p:ext uri="{BB962C8B-B14F-4D97-AF65-F5344CB8AC3E}">
        <p14:creationId xmlns:p14="http://schemas.microsoft.com/office/powerpoint/2010/main" val="664280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0080" y="576072"/>
            <a:ext cx="10927744" cy="99236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9F3E9405-B7B6-3E4E-B126-CC7B68C7D61A}"/>
              </a:ext>
            </a:extLst>
          </p:cNvPr>
          <p:cNvSpPr txBox="1">
            <a:spLocks/>
          </p:cNvSpPr>
          <p:nvPr/>
        </p:nvSpPr>
        <p:spPr>
          <a:xfrm>
            <a:off x="8422640" y="6385720"/>
            <a:ext cx="3314700" cy="232551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7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5000"/>
              </a:lnSpc>
            </a:pPr>
            <a:r>
              <a:rPr lang="en-US" sz="650" b="0" dirty="0">
                <a:solidFill>
                  <a:schemeClr val="bg2">
                    <a:lumMod val="75000"/>
                  </a:schemeClr>
                </a:solidFill>
              </a:rPr>
              <a:t>© 2024 All rights reserved | </a:t>
            </a:r>
            <a:r>
              <a:rPr lang="en-US" sz="650" b="1" dirty="0">
                <a:solidFill>
                  <a:schemeClr val="bg2">
                    <a:lumMod val="75000"/>
                  </a:schemeClr>
                </a:solidFill>
              </a:rPr>
              <a:t>Confidential</a:t>
            </a:r>
            <a:r>
              <a:rPr lang="en-US" sz="650" b="0" dirty="0">
                <a:solidFill>
                  <a:schemeClr val="bg2">
                    <a:lumMod val="75000"/>
                  </a:schemeClr>
                </a:solidFill>
              </a:rPr>
              <a:t> | For Syneos Health Communications use only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46316F3F-25B7-7212-CCB3-4A54BF9E21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1737360"/>
            <a:ext cx="10927080" cy="402336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marL="150227" lvl="0" indent="-150227" algn="l" defTabSz="609372" rtl="0" eaLnBrk="1" latinLnBrk="0" hangingPunct="1">
              <a:lnSpc>
                <a:spcPct val="110000"/>
              </a:lnSpc>
              <a:spcBef>
                <a:spcPts val="533"/>
              </a:spcBef>
              <a:buSzPct val="75000"/>
              <a:buFont typeface="Arial"/>
              <a:buChar char="•"/>
            </a:pPr>
            <a:r>
              <a:rPr lang="en-US"/>
              <a:t>Edit Master text styles</a:t>
            </a:r>
          </a:p>
          <a:p>
            <a:pPr marL="459145" lvl="1" indent="-154459" algn="l" defTabSz="609372" rtl="0" eaLnBrk="1" latinLnBrk="0" hangingPunct="1">
              <a:lnSpc>
                <a:spcPct val="110000"/>
              </a:lnSpc>
              <a:spcBef>
                <a:spcPts val="400"/>
              </a:spcBef>
              <a:buSzPct val="75000"/>
              <a:buFont typeface="Arial"/>
              <a:buChar char="–"/>
            </a:pPr>
            <a:r>
              <a:rPr lang="en-US"/>
              <a:t>Second level</a:t>
            </a:r>
          </a:p>
          <a:p>
            <a:pPr marL="759600" lvl="2" indent="-150227" algn="l" defTabSz="609372" rtl="0" eaLnBrk="1" latinLnBrk="0" hangingPunct="1">
              <a:lnSpc>
                <a:spcPct val="110000"/>
              </a:lnSpc>
              <a:spcBef>
                <a:spcPts val="400"/>
              </a:spcBef>
              <a:buSzPct val="75000"/>
              <a:buFont typeface="Arial"/>
              <a:buChar char="•"/>
            </a:pPr>
            <a:r>
              <a:rPr lang="en-US"/>
              <a:t>Third level</a:t>
            </a:r>
          </a:p>
          <a:p>
            <a:pPr marL="1068516" lvl="3" indent="-154459" algn="l" defTabSz="609372" rtl="0" eaLnBrk="1" latinLnBrk="0" hangingPunct="1">
              <a:lnSpc>
                <a:spcPct val="110000"/>
              </a:lnSpc>
              <a:spcBef>
                <a:spcPts val="333"/>
              </a:spcBef>
              <a:buSzPct val="75000"/>
              <a:buFont typeface="Arial"/>
              <a:buChar char="–"/>
            </a:pPr>
            <a:r>
              <a:rPr lang="en-US"/>
              <a:t>Fourth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A347B9-5643-C37B-E047-15303965D8D4}"/>
              </a:ext>
            </a:extLst>
          </p:cNvPr>
          <p:cNvSpPr/>
          <p:nvPr userDrawn="1"/>
        </p:nvSpPr>
        <p:spPr>
          <a:xfrm>
            <a:off x="8328454" y="6240162"/>
            <a:ext cx="3719384" cy="481914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7644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609555" rtl="0" eaLnBrk="1" latinLnBrk="0" hangingPunct="1">
        <a:lnSpc>
          <a:spcPct val="100000"/>
        </a:lnSpc>
        <a:spcBef>
          <a:spcPct val="0"/>
        </a:spcBef>
        <a:buNone/>
        <a:defRPr lang="en-US" sz="2600" b="1" kern="1200" spc="-20" baseline="0" dirty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09728" indent="-109728" algn="l" defTabSz="609555" rtl="0" eaLnBrk="1" latinLnBrk="0" hangingPunct="1">
        <a:lnSpc>
          <a:spcPct val="113000"/>
        </a:lnSpc>
        <a:spcBef>
          <a:spcPts val="1200"/>
        </a:spcBef>
        <a:spcAft>
          <a:spcPts val="300"/>
        </a:spcAft>
        <a:buSzPct val="100000"/>
        <a:buFont typeface="Arial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347472" indent="-109728" algn="l" defTabSz="609555" rtl="0" eaLnBrk="1" latinLnBrk="0" hangingPunct="1">
        <a:lnSpc>
          <a:spcPct val="113000"/>
        </a:lnSpc>
        <a:spcBef>
          <a:spcPts val="600"/>
        </a:spcBef>
        <a:spcAft>
          <a:spcPts val="300"/>
        </a:spcAft>
        <a:buSzPct val="100000"/>
        <a:buFont typeface="Arial"/>
        <a:buChar char="–"/>
        <a:tabLst>
          <a:tab pos="0" algn="l"/>
          <a:tab pos="227013" algn="l"/>
        </a:tabLst>
        <a:defRPr lang="en-US" sz="105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512064" indent="-109728" algn="l" defTabSz="609555" rtl="0" eaLnBrk="1" latinLnBrk="0" hangingPunct="1">
        <a:lnSpc>
          <a:spcPct val="113000"/>
        </a:lnSpc>
        <a:spcBef>
          <a:spcPts val="600"/>
        </a:spcBef>
        <a:spcAft>
          <a:spcPts val="300"/>
        </a:spcAft>
        <a:buSzPct val="100000"/>
        <a:buFont typeface="Arial"/>
        <a:buChar char="•"/>
        <a:tabLst>
          <a:tab pos="0" algn="l"/>
          <a:tab pos="227013" algn="l"/>
        </a:tabLst>
        <a:defRPr lang="en-US" sz="10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109728" algn="l" defTabSz="609555" rtl="0" eaLnBrk="1" latinLnBrk="0" hangingPunct="1">
        <a:lnSpc>
          <a:spcPct val="113000"/>
        </a:lnSpc>
        <a:spcBef>
          <a:spcPts val="400"/>
        </a:spcBef>
        <a:spcAft>
          <a:spcPts val="300"/>
        </a:spcAft>
        <a:buSzPct val="100000"/>
        <a:buFont typeface="Arial"/>
        <a:buChar char="–"/>
        <a:tabLst>
          <a:tab pos="0" algn="l"/>
          <a:tab pos="227013" algn="l"/>
        </a:tabLst>
        <a:defRPr lang="en-US" sz="10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49225" indent="-149225" algn="l" defTabSz="609555" rtl="0" eaLnBrk="1" latinLnBrk="0" hangingPunct="1">
        <a:lnSpc>
          <a:spcPct val="112000"/>
        </a:lnSpc>
        <a:spcBef>
          <a:spcPts val="600"/>
        </a:spcBef>
        <a:spcAft>
          <a:spcPts val="300"/>
        </a:spcAft>
        <a:buSzPct val="100000"/>
        <a:buFont typeface="Arial"/>
        <a:buChar char="»"/>
        <a:tabLst>
          <a:tab pos="0" algn="l"/>
          <a:tab pos="227013" algn="l"/>
        </a:tabLst>
        <a:defRPr lang="en-US" sz="10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3352548" indent="-304776" algn="l" defTabSz="60955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04" indent="-304776" algn="l" defTabSz="60955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658" indent="-304776" algn="l" defTabSz="60955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12" indent="-304776" algn="l" defTabSz="60955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55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10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64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18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772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27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880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35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5D95B09-4C81-1BEA-C17E-A0651CE452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/>
              <a:t>slide_subtitle</a:t>
            </a:r>
            <a:endParaRPr lang="en-GB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07B11D4-9D2C-D4C4-F367-CF2CB0614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slide_title</a:t>
            </a:r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0FCE95F0-9FB9-6C46-6607-48165DF1A718}"/>
              </a:ext>
            </a:extLst>
          </p:cNvPr>
          <p:cNvSpPr txBox="1">
            <a:spLocks/>
          </p:cNvSpPr>
          <p:nvPr/>
        </p:nvSpPr>
        <p:spPr>
          <a:xfrm>
            <a:off x="632460" y="1165884"/>
            <a:ext cx="10927080" cy="7315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accent4"/>
              </a:buClr>
            </a:pPr>
            <a:r>
              <a:rPr lang="en-GB" sz="1400" b="0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slide_bullet</a:t>
            </a:r>
            <a:endParaRPr lang="en-GB" sz="14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64A2D8A6-32F9-F325-26A8-30EC5DCDFC53}"/>
              </a:ext>
            </a:extLst>
          </p:cNvPr>
          <p:cNvSpPr txBox="1">
            <a:spLocks/>
          </p:cNvSpPr>
          <p:nvPr/>
        </p:nvSpPr>
        <p:spPr>
          <a:xfrm>
            <a:off x="632460" y="5819339"/>
            <a:ext cx="10927080" cy="73152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40000">
                <a:schemeClr val="accent4"/>
              </a:gs>
              <a:gs pos="100000">
                <a:schemeClr val="accent3"/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036AEF-7A78-A326-F646-0EFE6B2B6FB6}"/>
              </a:ext>
            </a:extLst>
          </p:cNvPr>
          <p:cNvSpPr txBox="1"/>
          <p:nvPr/>
        </p:nvSpPr>
        <p:spPr>
          <a:xfrm>
            <a:off x="768626" y="5883965"/>
            <a:ext cx="10614991" cy="215444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GB" sz="1400" b="1" dirty="0" err="1">
                <a:solidFill>
                  <a:schemeClr val="tx2"/>
                </a:solidFill>
              </a:rPr>
              <a:t>slide_takeout</a:t>
            </a:r>
            <a:endParaRPr lang="en-GB" sz="1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6585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5D95B09-4C81-1BEA-C17E-A0651CE452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/>
              <a:t>slide_subtitle</a:t>
            </a:r>
            <a:endParaRPr lang="en-GB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07B11D4-9D2C-D4C4-F367-CF2CB0614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slide_title</a:t>
            </a:r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0FCE95F0-9FB9-6C46-6607-48165DF1A718}"/>
              </a:ext>
            </a:extLst>
          </p:cNvPr>
          <p:cNvSpPr txBox="1">
            <a:spLocks/>
          </p:cNvSpPr>
          <p:nvPr/>
        </p:nvSpPr>
        <p:spPr>
          <a:xfrm>
            <a:off x="632460" y="1165884"/>
            <a:ext cx="10927080" cy="7315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accent4"/>
              </a:buClr>
            </a:pPr>
            <a:r>
              <a:rPr lang="en-GB" sz="1400" b="0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slide_bullet</a:t>
            </a:r>
            <a:endParaRPr lang="en-GB" sz="14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64A2D8A6-32F9-F325-26A8-30EC5DCDFC53}"/>
              </a:ext>
            </a:extLst>
          </p:cNvPr>
          <p:cNvSpPr txBox="1">
            <a:spLocks/>
          </p:cNvSpPr>
          <p:nvPr/>
        </p:nvSpPr>
        <p:spPr>
          <a:xfrm>
            <a:off x="632460" y="5819339"/>
            <a:ext cx="10927080" cy="73152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40000">
                <a:schemeClr val="accent4"/>
              </a:gs>
              <a:gs pos="100000">
                <a:schemeClr val="accent3"/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036AEF-7A78-A326-F646-0EFE6B2B6FB6}"/>
              </a:ext>
            </a:extLst>
          </p:cNvPr>
          <p:cNvSpPr txBox="1"/>
          <p:nvPr/>
        </p:nvSpPr>
        <p:spPr>
          <a:xfrm>
            <a:off x="768626" y="5883965"/>
            <a:ext cx="10614991" cy="215444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GB" sz="1400" b="1" dirty="0" err="1">
                <a:solidFill>
                  <a:schemeClr val="tx2"/>
                </a:solidFill>
              </a:rPr>
              <a:t>slide_takeout</a:t>
            </a:r>
            <a:endParaRPr lang="en-GB" sz="1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6532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5D95B09-4C81-1BEA-C17E-A0651CE452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/>
              <a:t>slide_subtitle</a:t>
            </a:r>
            <a:endParaRPr lang="en-GB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07B11D4-9D2C-D4C4-F367-CF2CB0614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slide_title</a:t>
            </a:r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0FCE95F0-9FB9-6C46-6607-48165DF1A718}"/>
              </a:ext>
            </a:extLst>
          </p:cNvPr>
          <p:cNvSpPr txBox="1">
            <a:spLocks/>
          </p:cNvSpPr>
          <p:nvPr/>
        </p:nvSpPr>
        <p:spPr>
          <a:xfrm>
            <a:off x="632460" y="1165884"/>
            <a:ext cx="10927080" cy="7315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accent4"/>
              </a:buClr>
            </a:pPr>
            <a:r>
              <a:rPr lang="en-GB" sz="1400" b="0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slide_bullet</a:t>
            </a:r>
            <a:endParaRPr lang="en-GB" sz="14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64A2D8A6-32F9-F325-26A8-30EC5DCDFC53}"/>
              </a:ext>
            </a:extLst>
          </p:cNvPr>
          <p:cNvSpPr txBox="1">
            <a:spLocks/>
          </p:cNvSpPr>
          <p:nvPr/>
        </p:nvSpPr>
        <p:spPr>
          <a:xfrm>
            <a:off x="632460" y="5819339"/>
            <a:ext cx="10927080" cy="73152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40000">
                <a:schemeClr val="accent4"/>
              </a:gs>
              <a:gs pos="100000">
                <a:schemeClr val="accent3"/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036AEF-7A78-A326-F646-0EFE6B2B6FB6}"/>
              </a:ext>
            </a:extLst>
          </p:cNvPr>
          <p:cNvSpPr txBox="1"/>
          <p:nvPr/>
        </p:nvSpPr>
        <p:spPr>
          <a:xfrm>
            <a:off x="768626" y="5883965"/>
            <a:ext cx="10614991" cy="215444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GB" sz="1400" b="1" dirty="0" err="1">
                <a:solidFill>
                  <a:schemeClr val="tx2"/>
                </a:solidFill>
              </a:rPr>
              <a:t>slide_takeout</a:t>
            </a:r>
            <a:endParaRPr lang="en-GB" sz="1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9870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5D95B09-4C81-1BEA-C17E-A0651CE452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/>
              <a:t>slide_subtitle</a:t>
            </a:r>
            <a:endParaRPr lang="en-GB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07B11D4-9D2C-D4C4-F367-CF2CB0614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slide_title</a:t>
            </a:r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0FCE95F0-9FB9-6C46-6607-48165DF1A718}"/>
              </a:ext>
            </a:extLst>
          </p:cNvPr>
          <p:cNvSpPr txBox="1">
            <a:spLocks/>
          </p:cNvSpPr>
          <p:nvPr/>
        </p:nvSpPr>
        <p:spPr>
          <a:xfrm>
            <a:off x="632460" y="1165884"/>
            <a:ext cx="10927080" cy="7315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accent4"/>
              </a:buClr>
            </a:pPr>
            <a:r>
              <a:rPr lang="en-GB" sz="1400" b="0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slide_bullet</a:t>
            </a:r>
            <a:endParaRPr lang="en-GB" sz="14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64A2D8A6-32F9-F325-26A8-30EC5DCDFC53}"/>
              </a:ext>
            </a:extLst>
          </p:cNvPr>
          <p:cNvSpPr txBox="1">
            <a:spLocks/>
          </p:cNvSpPr>
          <p:nvPr/>
        </p:nvSpPr>
        <p:spPr>
          <a:xfrm>
            <a:off x="632460" y="5819339"/>
            <a:ext cx="10927080" cy="73152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40000">
                <a:schemeClr val="accent4"/>
              </a:gs>
              <a:gs pos="100000">
                <a:schemeClr val="accent3"/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036AEF-7A78-A326-F646-0EFE6B2B6FB6}"/>
              </a:ext>
            </a:extLst>
          </p:cNvPr>
          <p:cNvSpPr txBox="1"/>
          <p:nvPr/>
        </p:nvSpPr>
        <p:spPr>
          <a:xfrm>
            <a:off x="768626" y="5883965"/>
            <a:ext cx="10614991" cy="215444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GB" sz="1400" b="1" dirty="0" err="1">
                <a:solidFill>
                  <a:schemeClr val="tx2"/>
                </a:solidFill>
              </a:rPr>
              <a:t>slide_takeout</a:t>
            </a:r>
            <a:endParaRPr lang="en-GB" sz="1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7689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5D95B09-4C81-1BEA-C17E-A0651CE452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/>
              <a:t>slide_subtitle</a:t>
            </a:r>
            <a:endParaRPr lang="en-GB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07B11D4-9D2C-D4C4-F367-CF2CB0614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slide_title</a:t>
            </a:r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0FCE95F0-9FB9-6C46-6607-48165DF1A718}"/>
              </a:ext>
            </a:extLst>
          </p:cNvPr>
          <p:cNvSpPr txBox="1">
            <a:spLocks/>
          </p:cNvSpPr>
          <p:nvPr/>
        </p:nvSpPr>
        <p:spPr>
          <a:xfrm>
            <a:off x="632460" y="1165884"/>
            <a:ext cx="10927080" cy="7315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accent4"/>
              </a:buClr>
            </a:pPr>
            <a:r>
              <a:rPr lang="en-GB" sz="1400" b="0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slide_bullet</a:t>
            </a:r>
            <a:endParaRPr lang="en-GB" sz="14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64A2D8A6-32F9-F325-26A8-30EC5DCDFC53}"/>
              </a:ext>
            </a:extLst>
          </p:cNvPr>
          <p:cNvSpPr txBox="1">
            <a:spLocks/>
          </p:cNvSpPr>
          <p:nvPr/>
        </p:nvSpPr>
        <p:spPr>
          <a:xfrm>
            <a:off x="632460" y="5819339"/>
            <a:ext cx="10927080" cy="73152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40000">
                <a:schemeClr val="accent4"/>
              </a:gs>
              <a:gs pos="100000">
                <a:schemeClr val="accent3"/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036AEF-7A78-A326-F646-0EFE6B2B6FB6}"/>
              </a:ext>
            </a:extLst>
          </p:cNvPr>
          <p:cNvSpPr txBox="1"/>
          <p:nvPr/>
        </p:nvSpPr>
        <p:spPr>
          <a:xfrm>
            <a:off x="768626" y="5883965"/>
            <a:ext cx="10614991" cy="215444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GB" sz="1400" b="1" dirty="0" err="1">
                <a:solidFill>
                  <a:schemeClr val="tx2"/>
                </a:solidFill>
              </a:rPr>
              <a:t>slide_takeout</a:t>
            </a:r>
            <a:endParaRPr lang="en-GB" sz="1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0259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5D95B09-4C81-1BEA-C17E-A0651CE452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/>
              <a:t>slide_subtitle</a:t>
            </a:r>
            <a:endParaRPr lang="en-GB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07B11D4-9D2C-D4C4-F367-CF2CB0614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slide_title</a:t>
            </a:r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0FCE95F0-9FB9-6C46-6607-48165DF1A718}"/>
              </a:ext>
            </a:extLst>
          </p:cNvPr>
          <p:cNvSpPr txBox="1">
            <a:spLocks/>
          </p:cNvSpPr>
          <p:nvPr/>
        </p:nvSpPr>
        <p:spPr>
          <a:xfrm>
            <a:off x="632460" y="1165884"/>
            <a:ext cx="10927080" cy="7315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accent4"/>
              </a:buClr>
            </a:pPr>
            <a:r>
              <a:rPr lang="en-GB" sz="1400" b="0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slide_bullet</a:t>
            </a:r>
            <a:endParaRPr lang="en-GB" sz="14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64A2D8A6-32F9-F325-26A8-30EC5DCDFC53}"/>
              </a:ext>
            </a:extLst>
          </p:cNvPr>
          <p:cNvSpPr txBox="1">
            <a:spLocks/>
          </p:cNvSpPr>
          <p:nvPr/>
        </p:nvSpPr>
        <p:spPr>
          <a:xfrm>
            <a:off x="632460" y="5819339"/>
            <a:ext cx="10927080" cy="73152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40000">
                <a:schemeClr val="accent4"/>
              </a:gs>
              <a:gs pos="100000">
                <a:schemeClr val="accent3"/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036AEF-7A78-A326-F646-0EFE6B2B6FB6}"/>
              </a:ext>
            </a:extLst>
          </p:cNvPr>
          <p:cNvSpPr txBox="1"/>
          <p:nvPr/>
        </p:nvSpPr>
        <p:spPr>
          <a:xfrm>
            <a:off x="768626" y="5883965"/>
            <a:ext cx="10614991" cy="215444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GB" sz="1400" b="1" dirty="0" err="1">
                <a:solidFill>
                  <a:schemeClr val="tx2"/>
                </a:solidFill>
              </a:rPr>
              <a:t>slide_takeout</a:t>
            </a:r>
            <a:endParaRPr lang="en-GB" sz="1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252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5D95B09-4C81-1BEA-C17E-A0651CE452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/>
              <a:t>slide_subtitle</a:t>
            </a:r>
            <a:endParaRPr lang="en-GB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07B11D4-9D2C-D4C4-F367-CF2CB0614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slide_title</a:t>
            </a:r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0FCE95F0-9FB9-6C46-6607-48165DF1A718}"/>
              </a:ext>
            </a:extLst>
          </p:cNvPr>
          <p:cNvSpPr txBox="1">
            <a:spLocks/>
          </p:cNvSpPr>
          <p:nvPr/>
        </p:nvSpPr>
        <p:spPr>
          <a:xfrm>
            <a:off x="632460" y="1165884"/>
            <a:ext cx="10927080" cy="7315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accent4"/>
              </a:buClr>
            </a:pPr>
            <a:r>
              <a:rPr lang="en-GB" sz="1400" b="0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slide_bullet</a:t>
            </a:r>
            <a:endParaRPr lang="en-GB" sz="14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64A2D8A6-32F9-F325-26A8-30EC5DCDFC53}"/>
              </a:ext>
            </a:extLst>
          </p:cNvPr>
          <p:cNvSpPr txBox="1">
            <a:spLocks/>
          </p:cNvSpPr>
          <p:nvPr/>
        </p:nvSpPr>
        <p:spPr>
          <a:xfrm>
            <a:off x="632460" y="5819339"/>
            <a:ext cx="10927080" cy="73152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40000">
                <a:schemeClr val="accent4"/>
              </a:gs>
              <a:gs pos="100000">
                <a:schemeClr val="accent3"/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036AEF-7A78-A326-F646-0EFE6B2B6FB6}"/>
              </a:ext>
            </a:extLst>
          </p:cNvPr>
          <p:cNvSpPr txBox="1"/>
          <p:nvPr/>
        </p:nvSpPr>
        <p:spPr>
          <a:xfrm>
            <a:off x="768626" y="5883965"/>
            <a:ext cx="10614991" cy="215444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GB" sz="1400" b="1" dirty="0" err="1">
                <a:solidFill>
                  <a:schemeClr val="tx2"/>
                </a:solidFill>
              </a:rPr>
              <a:t>slide_takeout</a:t>
            </a:r>
            <a:endParaRPr lang="en-GB" sz="1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0441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5D95B09-4C81-1BEA-C17E-A0651CE452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/>
              <a:t>slide_subtitle</a:t>
            </a:r>
            <a:endParaRPr lang="en-GB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07B11D4-9D2C-D4C4-F367-CF2CB0614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slide_title</a:t>
            </a:r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0FCE95F0-9FB9-6C46-6607-48165DF1A718}"/>
              </a:ext>
            </a:extLst>
          </p:cNvPr>
          <p:cNvSpPr txBox="1">
            <a:spLocks/>
          </p:cNvSpPr>
          <p:nvPr/>
        </p:nvSpPr>
        <p:spPr>
          <a:xfrm>
            <a:off x="632460" y="1165884"/>
            <a:ext cx="10927080" cy="7315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accent4"/>
              </a:buClr>
            </a:pPr>
            <a:r>
              <a:rPr lang="en-GB" sz="1400" b="0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slide_bullet</a:t>
            </a:r>
            <a:endParaRPr lang="en-GB" sz="14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64A2D8A6-32F9-F325-26A8-30EC5DCDFC53}"/>
              </a:ext>
            </a:extLst>
          </p:cNvPr>
          <p:cNvSpPr txBox="1">
            <a:spLocks/>
          </p:cNvSpPr>
          <p:nvPr/>
        </p:nvSpPr>
        <p:spPr>
          <a:xfrm>
            <a:off x="632460" y="5819339"/>
            <a:ext cx="10927080" cy="73152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40000">
                <a:schemeClr val="accent4"/>
              </a:gs>
              <a:gs pos="100000">
                <a:schemeClr val="accent3"/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036AEF-7A78-A326-F646-0EFE6B2B6FB6}"/>
              </a:ext>
            </a:extLst>
          </p:cNvPr>
          <p:cNvSpPr txBox="1"/>
          <p:nvPr/>
        </p:nvSpPr>
        <p:spPr>
          <a:xfrm>
            <a:off x="768626" y="5883965"/>
            <a:ext cx="10614991" cy="215444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GB" sz="1400" b="1" dirty="0" err="1">
                <a:solidFill>
                  <a:schemeClr val="tx2"/>
                </a:solidFill>
              </a:rPr>
              <a:t>slide_takeout</a:t>
            </a:r>
            <a:endParaRPr lang="en-GB" sz="1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6274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5D95B09-4C81-1BEA-C17E-A0651CE452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/>
              <a:t>slide_subtitle</a:t>
            </a:r>
            <a:endParaRPr lang="en-GB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07B11D4-9D2C-D4C4-F367-CF2CB0614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slide_title</a:t>
            </a:r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0FCE95F0-9FB9-6C46-6607-48165DF1A718}"/>
              </a:ext>
            </a:extLst>
          </p:cNvPr>
          <p:cNvSpPr txBox="1">
            <a:spLocks/>
          </p:cNvSpPr>
          <p:nvPr/>
        </p:nvSpPr>
        <p:spPr>
          <a:xfrm>
            <a:off x="632460" y="1165884"/>
            <a:ext cx="10927080" cy="7315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accent4"/>
              </a:buClr>
            </a:pPr>
            <a:r>
              <a:rPr lang="en-GB" sz="1400" b="0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slide_bullet</a:t>
            </a:r>
            <a:endParaRPr lang="en-GB" sz="14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64A2D8A6-32F9-F325-26A8-30EC5DCDFC53}"/>
              </a:ext>
            </a:extLst>
          </p:cNvPr>
          <p:cNvSpPr txBox="1">
            <a:spLocks/>
          </p:cNvSpPr>
          <p:nvPr/>
        </p:nvSpPr>
        <p:spPr>
          <a:xfrm>
            <a:off x="632460" y="5819339"/>
            <a:ext cx="10927080" cy="73152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40000">
                <a:schemeClr val="accent4"/>
              </a:gs>
              <a:gs pos="100000">
                <a:schemeClr val="accent3"/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036AEF-7A78-A326-F646-0EFE6B2B6FB6}"/>
              </a:ext>
            </a:extLst>
          </p:cNvPr>
          <p:cNvSpPr txBox="1"/>
          <p:nvPr/>
        </p:nvSpPr>
        <p:spPr>
          <a:xfrm>
            <a:off x="768626" y="5883965"/>
            <a:ext cx="10614991" cy="215444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GB" sz="1400" b="1" dirty="0" err="1">
                <a:solidFill>
                  <a:schemeClr val="tx2"/>
                </a:solidFill>
              </a:rPr>
              <a:t>slide_takeout</a:t>
            </a:r>
            <a:endParaRPr lang="en-GB" sz="1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292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5D95B09-4C81-1BEA-C17E-A0651CE452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/>
              <a:t>slide_subtitle</a:t>
            </a:r>
            <a:endParaRPr lang="en-GB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07B11D4-9D2C-D4C4-F367-CF2CB0614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slide_title</a:t>
            </a:r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0FCE95F0-9FB9-6C46-6607-48165DF1A718}"/>
              </a:ext>
            </a:extLst>
          </p:cNvPr>
          <p:cNvSpPr txBox="1">
            <a:spLocks/>
          </p:cNvSpPr>
          <p:nvPr/>
        </p:nvSpPr>
        <p:spPr>
          <a:xfrm>
            <a:off x="632460" y="1165884"/>
            <a:ext cx="10927080" cy="7315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accent4"/>
              </a:buClr>
            </a:pPr>
            <a:r>
              <a:rPr lang="en-GB" sz="1400" b="0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slide_bullet</a:t>
            </a:r>
            <a:endParaRPr lang="en-GB" sz="14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64A2D8A6-32F9-F325-26A8-30EC5DCDFC53}"/>
              </a:ext>
            </a:extLst>
          </p:cNvPr>
          <p:cNvSpPr txBox="1">
            <a:spLocks/>
          </p:cNvSpPr>
          <p:nvPr/>
        </p:nvSpPr>
        <p:spPr>
          <a:xfrm>
            <a:off x="632460" y="5819339"/>
            <a:ext cx="10927080" cy="73152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40000">
                <a:schemeClr val="accent4"/>
              </a:gs>
              <a:gs pos="100000">
                <a:schemeClr val="accent3"/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036AEF-7A78-A326-F646-0EFE6B2B6FB6}"/>
              </a:ext>
            </a:extLst>
          </p:cNvPr>
          <p:cNvSpPr txBox="1"/>
          <p:nvPr/>
        </p:nvSpPr>
        <p:spPr>
          <a:xfrm>
            <a:off x="768626" y="5883965"/>
            <a:ext cx="10614991" cy="215444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GB" sz="1400" b="1" dirty="0" err="1">
                <a:solidFill>
                  <a:schemeClr val="tx2"/>
                </a:solidFill>
              </a:rPr>
              <a:t>slide_takeout</a:t>
            </a:r>
            <a:endParaRPr lang="en-GB" sz="1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8715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5D95B09-4C81-1BEA-C17E-A0651CE452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/>
              <a:t>slide_subtitle</a:t>
            </a:r>
            <a:endParaRPr lang="en-GB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07B11D4-9D2C-D4C4-F367-CF2CB0614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slide_title</a:t>
            </a:r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0FCE95F0-9FB9-6C46-6607-48165DF1A718}"/>
              </a:ext>
            </a:extLst>
          </p:cNvPr>
          <p:cNvSpPr txBox="1">
            <a:spLocks/>
          </p:cNvSpPr>
          <p:nvPr/>
        </p:nvSpPr>
        <p:spPr>
          <a:xfrm>
            <a:off x="632460" y="1165884"/>
            <a:ext cx="10927080" cy="7315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accent4"/>
              </a:buClr>
            </a:pPr>
            <a:r>
              <a:rPr lang="en-GB" sz="1400" b="0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slide_bullet</a:t>
            </a:r>
            <a:endParaRPr lang="en-GB" sz="14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64A2D8A6-32F9-F325-26A8-30EC5DCDFC53}"/>
              </a:ext>
            </a:extLst>
          </p:cNvPr>
          <p:cNvSpPr txBox="1">
            <a:spLocks/>
          </p:cNvSpPr>
          <p:nvPr/>
        </p:nvSpPr>
        <p:spPr>
          <a:xfrm>
            <a:off x="632460" y="5819339"/>
            <a:ext cx="10927080" cy="73152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40000">
                <a:schemeClr val="accent4"/>
              </a:gs>
              <a:gs pos="100000">
                <a:schemeClr val="accent3"/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036AEF-7A78-A326-F646-0EFE6B2B6FB6}"/>
              </a:ext>
            </a:extLst>
          </p:cNvPr>
          <p:cNvSpPr txBox="1"/>
          <p:nvPr/>
        </p:nvSpPr>
        <p:spPr>
          <a:xfrm>
            <a:off x="768626" y="5883965"/>
            <a:ext cx="10614991" cy="215444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GB" sz="1400" b="1" dirty="0" err="1">
                <a:solidFill>
                  <a:schemeClr val="tx2"/>
                </a:solidFill>
              </a:rPr>
              <a:t>slide_takeout</a:t>
            </a:r>
            <a:endParaRPr lang="en-GB" sz="1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9630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5D95B09-4C81-1BEA-C17E-A0651CE452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/>
              <a:t>slide_subtitle</a:t>
            </a:r>
            <a:endParaRPr lang="en-GB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07B11D4-9D2C-D4C4-F367-CF2CB0614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slide_title</a:t>
            </a:r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0FCE95F0-9FB9-6C46-6607-48165DF1A718}"/>
              </a:ext>
            </a:extLst>
          </p:cNvPr>
          <p:cNvSpPr txBox="1">
            <a:spLocks/>
          </p:cNvSpPr>
          <p:nvPr/>
        </p:nvSpPr>
        <p:spPr>
          <a:xfrm>
            <a:off x="632460" y="1165884"/>
            <a:ext cx="10927080" cy="7315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accent4"/>
              </a:buClr>
            </a:pPr>
            <a:r>
              <a:rPr lang="en-GB" sz="1400" b="0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slide_bullet</a:t>
            </a:r>
            <a:endParaRPr lang="en-GB" sz="14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64A2D8A6-32F9-F325-26A8-30EC5DCDFC53}"/>
              </a:ext>
            </a:extLst>
          </p:cNvPr>
          <p:cNvSpPr txBox="1">
            <a:spLocks/>
          </p:cNvSpPr>
          <p:nvPr/>
        </p:nvSpPr>
        <p:spPr>
          <a:xfrm>
            <a:off x="632460" y="5819339"/>
            <a:ext cx="10927080" cy="73152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40000">
                <a:schemeClr val="accent4"/>
              </a:gs>
              <a:gs pos="100000">
                <a:schemeClr val="accent3"/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036AEF-7A78-A326-F646-0EFE6B2B6FB6}"/>
              </a:ext>
            </a:extLst>
          </p:cNvPr>
          <p:cNvSpPr txBox="1"/>
          <p:nvPr/>
        </p:nvSpPr>
        <p:spPr>
          <a:xfrm>
            <a:off x="768626" y="5883965"/>
            <a:ext cx="10614991" cy="215444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GB" sz="1400" b="1" dirty="0" err="1">
                <a:solidFill>
                  <a:schemeClr val="tx2"/>
                </a:solidFill>
              </a:rPr>
              <a:t>slide_takeout</a:t>
            </a:r>
            <a:endParaRPr lang="en-GB" sz="1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9853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5D95B09-4C81-1BEA-C17E-A0651CE452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/>
              <a:t>slide_subtitle</a:t>
            </a:r>
            <a:endParaRPr lang="en-GB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07B11D4-9D2C-D4C4-F367-CF2CB0614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slide_title</a:t>
            </a:r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0FCE95F0-9FB9-6C46-6607-48165DF1A718}"/>
              </a:ext>
            </a:extLst>
          </p:cNvPr>
          <p:cNvSpPr txBox="1">
            <a:spLocks/>
          </p:cNvSpPr>
          <p:nvPr/>
        </p:nvSpPr>
        <p:spPr>
          <a:xfrm>
            <a:off x="632460" y="1165884"/>
            <a:ext cx="10927080" cy="7315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accent4"/>
              </a:buClr>
            </a:pPr>
            <a:r>
              <a:rPr lang="en-GB" sz="1400" b="0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slide_bullet</a:t>
            </a:r>
            <a:endParaRPr lang="en-GB" sz="14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64A2D8A6-32F9-F325-26A8-30EC5DCDFC53}"/>
              </a:ext>
            </a:extLst>
          </p:cNvPr>
          <p:cNvSpPr txBox="1">
            <a:spLocks/>
          </p:cNvSpPr>
          <p:nvPr/>
        </p:nvSpPr>
        <p:spPr>
          <a:xfrm>
            <a:off x="632460" y="5819339"/>
            <a:ext cx="10927080" cy="73152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40000">
                <a:schemeClr val="accent4"/>
              </a:gs>
              <a:gs pos="100000">
                <a:schemeClr val="accent3"/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036AEF-7A78-A326-F646-0EFE6B2B6FB6}"/>
              </a:ext>
            </a:extLst>
          </p:cNvPr>
          <p:cNvSpPr txBox="1"/>
          <p:nvPr/>
        </p:nvSpPr>
        <p:spPr>
          <a:xfrm>
            <a:off x="768626" y="5883965"/>
            <a:ext cx="10614991" cy="215444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GB" sz="1400" b="1" dirty="0" err="1">
                <a:solidFill>
                  <a:schemeClr val="tx2"/>
                </a:solidFill>
              </a:rPr>
              <a:t>slide_takeout</a:t>
            </a:r>
            <a:endParaRPr lang="en-GB" sz="1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1563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5D95B09-4C81-1BEA-C17E-A0651CE452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/>
              <a:t>slide_subtitle</a:t>
            </a:r>
            <a:endParaRPr lang="en-GB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07B11D4-9D2C-D4C4-F367-CF2CB0614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slide_title</a:t>
            </a:r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0FCE95F0-9FB9-6C46-6607-48165DF1A718}"/>
              </a:ext>
            </a:extLst>
          </p:cNvPr>
          <p:cNvSpPr txBox="1">
            <a:spLocks/>
          </p:cNvSpPr>
          <p:nvPr/>
        </p:nvSpPr>
        <p:spPr>
          <a:xfrm>
            <a:off x="632460" y="1165884"/>
            <a:ext cx="10927080" cy="7315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accent4"/>
              </a:buClr>
            </a:pPr>
            <a:r>
              <a:rPr lang="en-GB" sz="1400" b="0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slide_bullet</a:t>
            </a:r>
            <a:endParaRPr lang="en-GB" sz="14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64A2D8A6-32F9-F325-26A8-30EC5DCDFC53}"/>
              </a:ext>
            </a:extLst>
          </p:cNvPr>
          <p:cNvSpPr txBox="1">
            <a:spLocks/>
          </p:cNvSpPr>
          <p:nvPr/>
        </p:nvSpPr>
        <p:spPr>
          <a:xfrm>
            <a:off x="632460" y="5819339"/>
            <a:ext cx="10927080" cy="73152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40000">
                <a:schemeClr val="accent4"/>
              </a:gs>
              <a:gs pos="100000">
                <a:schemeClr val="accent3"/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036AEF-7A78-A326-F646-0EFE6B2B6FB6}"/>
              </a:ext>
            </a:extLst>
          </p:cNvPr>
          <p:cNvSpPr txBox="1"/>
          <p:nvPr/>
        </p:nvSpPr>
        <p:spPr>
          <a:xfrm>
            <a:off x="768626" y="5883965"/>
            <a:ext cx="10614991" cy="215444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GB" sz="1400" b="1" dirty="0" err="1">
                <a:solidFill>
                  <a:schemeClr val="tx2"/>
                </a:solidFill>
              </a:rPr>
              <a:t>slide_takeout</a:t>
            </a:r>
            <a:endParaRPr lang="en-GB" sz="1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1622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5D95B09-4C81-1BEA-C17E-A0651CE452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/>
              <a:t>slide_subtitle</a:t>
            </a:r>
            <a:endParaRPr lang="en-GB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07B11D4-9D2C-D4C4-F367-CF2CB0614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slide_title</a:t>
            </a:r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0FCE95F0-9FB9-6C46-6607-48165DF1A718}"/>
              </a:ext>
            </a:extLst>
          </p:cNvPr>
          <p:cNvSpPr txBox="1">
            <a:spLocks/>
          </p:cNvSpPr>
          <p:nvPr/>
        </p:nvSpPr>
        <p:spPr>
          <a:xfrm>
            <a:off x="632460" y="1165884"/>
            <a:ext cx="10927080" cy="7315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accent4"/>
              </a:buClr>
            </a:pPr>
            <a:r>
              <a:rPr lang="en-GB" sz="1400" b="0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slide_bullet</a:t>
            </a:r>
            <a:endParaRPr lang="en-GB" sz="14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64A2D8A6-32F9-F325-26A8-30EC5DCDFC53}"/>
              </a:ext>
            </a:extLst>
          </p:cNvPr>
          <p:cNvSpPr txBox="1">
            <a:spLocks/>
          </p:cNvSpPr>
          <p:nvPr/>
        </p:nvSpPr>
        <p:spPr>
          <a:xfrm>
            <a:off x="632460" y="5819339"/>
            <a:ext cx="10927080" cy="73152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40000">
                <a:schemeClr val="accent4"/>
              </a:gs>
              <a:gs pos="100000">
                <a:schemeClr val="accent3"/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036AEF-7A78-A326-F646-0EFE6B2B6FB6}"/>
              </a:ext>
            </a:extLst>
          </p:cNvPr>
          <p:cNvSpPr txBox="1"/>
          <p:nvPr/>
        </p:nvSpPr>
        <p:spPr>
          <a:xfrm>
            <a:off x="768626" y="5883965"/>
            <a:ext cx="10614991" cy="215444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GB" sz="1400" b="1" dirty="0" err="1">
                <a:solidFill>
                  <a:schemeClr val="tx2"/>
                </a:solidFill>
              </a:rPr>
              <a:t>slide_takeout</a:t>
            </a:r>
            <a:endParaRPr lang="en-GB" sz="1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5146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5D95B09-4C81-1BEA-C17E-A0651CE452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/>
              <a:t>slide_subtitle</a:t>
            </a:r>
            <a:endParaRPr lang="en-GB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07B11D4-9D2C-D4C4-F367-CF2CB0614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slide_title</a:t>
            </a:r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0FCE95F0-9FB9-6C46-6607-48165DF1A718}"/>
              </a:ext>
            </a:extLst>
          </p:cNvPr>
          <p:cNvSpPr txBox="1">
            <a:spLocks/>
          </p:cNvSpPr>
          <p:nvPr/>
        </p:nvSpPr>
        <p:spPr>
          <a:xfrm>
            <a:off x="632460" y="1165884"/>
            <a:ext cx="10927080" cy="7315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accent4"/>
              </a:buClr>
            </a:pPr>
            <a:r>
              <a:rPr lang="en-GB" sz="1400" b="0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slide_bullet</a:t>
            </a:r>
            <a:endParaRPr lang="en-GB" sz="14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64A2D8A6-32F9-F325-26A8-30EC5DCDFC53}"/>
              </a:ext>
            </a:extLst>
          </p:cNvPr>
          <p:cNvSpPr txBox="1">
            <a:spLocks/>
          </p:cNvSpPr>
          <p:nvPr/>
        </p:nvSpPr>
        <p:spPr>
          <a:xfrm>
            <a:off x="632460" y="5819339"/>
            <a:ext cx="10927080" cy="73152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40000">
                <a:schemeClr val="accent4"/>
              </a:gs>
              <a:gs pos="100000">
                <a:schemeClr val="accent3"/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036AEF-7A78-A326-F646-0EFE6B2B6FB6}"/>
              </a:ext>
            </a:extLst>
          </p:cNvPr>
          <p:cNvSpPr txBox="1"/>
          <p:nvPr/>
        </p:nvSpPr>
        <p:spPr>
          <a:xfrm>
            <a:off x="768626" y="5883965"/>
            <a:ext cx="10614991" cy="215444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GB" sz="1400" b="1" dirty="0" err="1">
                <a:solidFill>
                  <a:schemeClr val="tx2"/>
                </a:solidFill>
              </a:rPr>
              <a:t>slide_takeout</a:t>
            </a:r>
            <a:endParaRPr lang="en-GB" sz="1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5011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5D95B09-4C81-1BEA-C17E-A0651CE452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/>
              <a:t>slide_subtitle</a:t>
            </a:r>
            <a:endParaRPr lang="en-GB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07B11D4-9D2C-D4C4-F367-CF2CB0614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slide_title</a:t>
            </a:r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0FCE95F0-9FB9-6C46-6607-48165DF1A718}"/>
              </a:ext>
            </a:extLst>
          </p:cNvPr>
          <p:cNvSpPr txBox="1">
            <a:spLocks/>
          </p:cNvSpPr>
          <p:nvPr/>
        </p:nvSpPr>
        <p:spPr>
          <a:xfrm>
            <a:off x="632460" y="1165884"/>
            <a:ext cx="10927080" cy="7315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accent4"/>
              </a:buClr>
            </a:pPr>
            <a:r>
              <a:rPr lang="en-GB" sz="1400" b="0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slide_bullet</a:t>
            </a:r>
            <a:endParaRPr lang="en-GB" sz="14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64A2D8A6-32F9-F325-26A8-30EC5DCDFC53}"/>
              </a:ext>
            </a:extLst>
          </p:cNvPr>
          <p:cNvSpPr txBox="1">
            <a:spLocks/>
          </p:cNvSpPr>
          <p:nvPr/>
        </p:nvSpPr>
        <p:spPr>
          <a:xfrm>
            <a:off x="632460" y="5819339"/>
            <a:ext cx="10927080" cy="73152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40000">
                <a:schemeClr val="accent4"/>
              </a:gs>
              <a:gs pos="100000">
                <a:schemeClr val="accent3"/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036AEF-7A78-A326-F646-0EFE6B2B6FB6}"/>
              </a:ext>
            </a:extLst>
          </p:cNvPr>
          <p:cNvSpPr txBox="1"/>
          <p:nvPr/>
        </p:nvSpPr>
        <p:spPr>
          <a:xfrm>
            <a:off x="768626" y="5883965"/>
            <a:ext cx="10614991" cy="215444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GB" sz="1400" b="1" dirty="0" err="1">
                <a:solidFill>
                  <a:schemeClr val="tx2"/>
                </a:solidFill>
              </a:rPr>
              <a:t>slide_takeout</a:t>
            </a:r>
            <a:endParaRPr lang="en-GB" sz="1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5657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5D95B09-4C81-1BEA-C17E-A0651CE452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/>
              <a:t>slide_subtitle</a:t>
            </a:r>
            <a:endParaRPr lang="en-GB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07B11D4-9D2C-D4C4-F367-CF2CB0614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slide_title</a:t>
            </a:r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0FCE95F0-9FB9-6C46-6607-48165DF1A718}"/>
              </a:ext>
            </a:extLst>
          </p:cNvPr>
          <p:cNvSpPr txBox="1">
            <a:spLocks/>
          </p:cNvSpPr>
          <p:nvPr/>
        </p:nvSpPr>
        <p:spPr>
          <a:xfrm>
            <a:off x="632460" y="1165884"/>
            <a:ext cx="10927080" cy="7315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accent4"/>
              </a:buClr>
            </a:pPr>
            <a:r>
              <a:rPr lang="en-GB" sz="1400" b="0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slide_bullet</a:t>
            </a:r>
            <a:endParaRPr lang="en-GB" sz="14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64A2D8A6-32F9-F325-26A8-30EC5DCDFC53}"/>
              </a:ext>
            </a:extLst>
          </p:cNvPr>
          <p:cNvSpPr txBox="1">
            <a:spLocks/>
          </p:cNvSpPr>
          <p:nvPr/>
        </p:nvSpPr>
        <p:spPr>
          <a:xfrm>
            <a:off x="632460" y="5819339"/>
            <a:ext cx="10927080" cy="73152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40000">
                <a:schemeClr val="accent4"/>
              </a:gs>
              <a:gs pos="100000">
                <a:schemeClr val="accent3"/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036AEF-7A78-A326-F646-0EFE6B2B6FB6}"/>
              </a:ext>
            </a:extLst>
          </p:cNvPr>
          <p:cNvSpPr txBox="1"/>
          <p:nvPr/>
        </p:nvSpPr>
        <p:spPr>
          <a:xfrm>
            <a:off x="768626" y="5883965"/>
            <a:ext cx="10614991" cy="215444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GB" sz="1400" b="1" dirty="0" err="1">
                <a:solidFill>
                  <a:schemeClr val="tx2"/>
                </a:solidFill>
              </a:rPr>
              <a:t>slide_takeout</a:t>
            </a:r>
            <a:endParaRPr lang="en-GB" sz="1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6040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5D95B09-4C81-1BEA-C17E-A0651CE452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/>
              <a:t>slide_subtitle</a:t>
            </a:r>
            <a:endParaRPr lang="en-GB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07B11D4-9D2C-D4C4-F367-CF2CB0614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slide_title</a:t>
            </a:r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0FCE95F0-9FB9-6C46-6607-48165DF1A718}"/>
              </a:ext>
            </a:extLst>
          </p:cNvPr>
          <p:cNvSpPr txBox="1">
            <a:spLocks/>
          </p:cNvSpPr>
          <p:nvPr/>
        </p:nvSpPr>
        <p:spPr>
          <a:xfrm>
            <a:off x="632460" y="1165884"/>
            <a:ext cx="10927080" cy="7315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accent4"/>
              </a:buClr>
            </a:pPr>
            <a:r>
              <a:rPr lang="en-GB" sz="1400" b="0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slide_bullet</a:t>
            </a:r>
            <a:endParaRPr lang="en-GB" sz="14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64A2D8A6-32F9-F325-26A8-30EC5DCDFC53}"/>
              </a:ext>
            </a:extLst>
          </p:cNvPr>
          <p:cNvSpPr txBox="1">
            <a:spLocks/>
          </p:cNvSpPr>
          <p:nvPr/>
        </p:nvSpPr>
        <p:spPr>
          <a:xfrm>
            <a:off x="632460" y="5819339"/>
            <a:ext cx="10927080" cy="73152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40000">
                <a:schemeClr val="accent4"/>
              </a:gs>
              <a:gs pos="100000">
                <a:schemeClr val="accent3"/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036AEF-7A78-A326-F646-0EFE6B2B6FB6}"/>
              </a:ext>
            </a:extLst>
          </p:cNvPr>
          <p:cNvSpPr txBox="1"/>
          <p:nvPr/>
        </p:nvSpPr>
        <p:spPr>
          <a:xfrm>
            <a:off x="768626" y="5883965"/>
            <a:ext cx="10614991" cy="215444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GB" sz="1400" b="1" dirty="0" err="1">
                <a:solidFill>
                  <a:schemeClr val="tx2"/>
                </a:solidFill>
              </a:rPr>
              <a:t>slide_takeout</a:t>
            </a:r>
            <a:endParaRPr lang="en-GB" sz="1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1512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5D95B09-4C81-1BEA-C17E-A0651CE452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/>
              <a:t>slide_subtitle</a:t>
            </a:r>
            <a:endParaRPr lang="en-GB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07B11D4-9D2C-D4C4-F367-CF2CB0614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slide_title</a:t>
            </a:r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0FCE95F0-9FB9-6C46-6607-48165DF1A718}"/>
              </a:ext>
            </a:extLst>
          </p:cNvPr>
          <p:cNvSpPr txBox="1">
            <a:spLocks/>
          </p:cNvSpPr>
          <p:nvPr/>
        </p:nvSpPr>
        <p:spPr>
          <a:xfrm>
            <a:off x="632460" y="1165884"/>
            <a:ext cx="10927080" cy="7315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accent4"/>
              </a:buClr>
            </a:pPr>
            <a:r>
              <a:rPr lang="en-GB" sz="1400" b="0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slide_bullet</a:t>
            </a:r>
            <a:endParaRPr lang="en-GB" sz="14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64A2D8A6-32F9-F325-26A8-30EC5DCDFC53}"/>
              </a:ext>
            </a:extLst>
          </p:cNvPr>
          <p:cNvSpPr txBox="1">
            <a:spLocks/>
          </p:cNvSpPr>
          <p:nvPr/>
        </p:nvSpPr>
        <p:spPr>
          <a:xfrm>
            <a:off x="632460" y="5819339"/>
            <a:ext cx="10927080" cy="73152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40000">
                <a:schemeClr val="accent4"/>
              </a:gs>
              <a:gs pos="100000">
                <a:schemeClr val="accent3"/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036AEF-7A78-A326-F646-0EFE6B2B6FB6}"/>
              </a:ext>
            </a:extLst>
          </p:cNvPr>
          <p:cNvSpPr txBox="1"/>
          <p:nvPr/>
        </p:nvSpPr>
        <p:spPr>
          <a:xfrm>
            <a:off x="768626" y="5883965"/>
            <a:ext cx="10614991" cy="215444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GB" sz="1400" b="1" dirty="0" err="1">
                <a:solidFill>
                  <a:schemeClr val="tx2"/>
                </a:solidFill>
              </a:rPr>
              <a:t>slide_takeout</a:t>
            </a:r>
            <a:endParaRPr lang="en-GB" sz="1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2806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5D95B09-4C81-1BEA-C17E-A0651CE452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/>
              <a:t>slide_subtitle</a:t>
            </a:r>
            <a:endParaRPr lang="en-GB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07B11D4-9D2C-D4C4-F367-CF2CB0614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slide_title</a:t>
            </a:r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0FCE95F0-9FB9-6C46-6607-48165DF1A718}"/>
              </a:ext>
            </a:extLst>
          </p:cNvPr>
          <p:cNvSpPr txBox="1">
            <a:spLocks/>
          </p:cNvSpPr>
          <p:nvPr/>
        </p:nvSpPr>
        <p:spPr>
          <a:xfrm>
            <a:off x="632460" y="1165884"/>
            <a:ext cx="10927080" cy="7315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accent4"/>
              </a:buClr>
            </a:pPr>
            <a:r>
              <a:rPr lang="en-GB" sz="1400" b="0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slide_bullet</a:t>
            </a:r>
            <a:endParaRPr lang="en-GB" sz="14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64A2D8A6-32F9-F325-26A8-30EC5DCDFC53}"/>
              </a:ext>
            </a:extLst>
          </p:cNvPr>
          <p:cNvSpPr txBox="1">
            <a:spLocks/>
          </p:cNvSpPr>
          <p:nvPr/>
        </p:nvSpPr>
        <p:spPr>
          <a:xfrm>
            <a:off x="632460" y="5819339"/>
            <a:ext cx="10927080" cy="73152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40000">
                <a:schemeClr val="accent4"/>
              </a:gs>
              <a:gs pos="100000">
                <a:schemeClr val="accent3"/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036AEF-7A78-A326-F646-0EFE6B2B6FB6}"/>
              </a:ext>
            </a:extLst>
          </p:cNvPr>
          <p:cNvSpPr txBox="1"/>
          <p:nvPr/>
        </p:nvSpPr>
        <p:spPr>
          <a:xfrm>
            <a:off x="768626" y="5883965"/>
            <a:ext cx="10614991" cy="215444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GB" sz="1400" b="1" dirty="0" err="1">
                <a:solidFill>
                  <a:schemeClr val="tx2"/>
                </a:solidFill>
              </a:rPr>
              <a:t>slide_takeout</a:t>
            </a:r>
            <a:endParaRPr lang="en-GB" sz="1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0543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5D95B09-4C81-1BEA-C17E-A0651CE452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/>
              <a:t>slide_subtitle</a:t>
            </a:r>
            <a:endParaRPr lang="en-GB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07B11D4-9D2C-D4C4-F367-CF2CB0614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slide_title</a:t>
            </a:r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0FCE95F0-9FB9-6C46-6607-48165DF1A718}"/>
              </a:ext>
            </a:extLst>
          </p:cNvPr>
          <p:cNvSpPr txBox="1">
            <a:spLocks/>
          </p:cNvSpPr>
          <p:nvPr/>
        </p:nvSpPr>
        <p:spPr>
          <a:xfrm>
            <a:off x="632460" y="1165884"/>
            <a:ext cx="10927080" cy="7315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accent4"/>
              </a:buClr>
            </a:pPr>
            <a:r>
              <a:rPr lang="en-GB" sz="1400" b="0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slide_bullet</a:t>
            </a:r>
            <a:endParaRPr lang="en-GB" sz="14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64A2D8A6-32F9-F325-26A8-30EC5DCDFC53}"/>
              </a:ext>
            </a:extLst>
          </p:cNvPr>
          <p:cNvSpPr txBox="1">
            <a:spLocks/>
          </p:cNvSpPr>
          <p:nvPr/>
        </p:nvSpPr>
        <p:spPr>
          <a:xfrm>
            <a:off x="632460" y="5819339"/>
            <a:ext cx="10927080" cy="73152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40000">
                <a:schemeClr val="accent4"/>
              </a:gs>
              <a:gs pos="100000">
                <a:schemeClr val="accent3"/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036AEF-7A78-A326-F646-0EFE6B2B6FB6}"/>
              </a:ext>
            </a:extLst>
          </p:cNvPr>
          <p:cNvSpPr txBox="1"/>
          <p:nvPr/>
        </p:nvSpPr>
        <p:spPr>
          <a:xfrm>
            <a:off x="768626" y="5883965"/>
            <a:ext cx="10614991" cy="215444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GB" sz="1400" b="1" dirty="0" err="1">
                <a:solidFill>
                  <a:schemeClr val="tx2"/>
                </a:solidFill>
              </a:rPr>
              <a:t>slide_takeout</a:t>
            </a:r>
            <a:endParaRPr lang="en-GB" sz="1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7603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5D95B09-4C81-1BEA-C17E-A0651CE452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/>
              <a:t>slide_subtitle</a:t>
            </a:r>
            <a:endParaRPr lang="en-GB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07B11D4-9D2C-D4C4-F367-CF2CB0614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slide_title</a:t>
            </a:r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0FCE95F0-9FB9-6C46-6607-48165DF1A718}"/>
              </a:ext>
            </a:extLst>
          </p:cNvPr>
          <p:cNvSpPr txBox="1">
            <a:spLocks/>
          </p:cNvSpPr>
          <p:nvPr/>
        </p:nvSpPr>
        <p:spPr>
          <a:xfrm>
            <a:off x="632460" y="1165884"/>
            <a:ext cx="10927080" cy="7315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accent4"/>
              </a:buClr>
            </a:pPr>
            <a:r>
              <a:rPr lang="en-GB" sz="1400" b="0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slide_bullet</a:t>
            </a:r>
            <a:endParaRPr lang="en-GB" sz="14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64A2D8A6-32F9-F325-26A8-30EC5DCDFC53}"/>
              </a:ext>
            </a:extLst>
          </p:cNvPr>
          <p:cNvSpPr txBox="1">
            <a:spLocks/>
          </p:cNvSpPr>
          <p:nvPr/>
        </p:nvSpPr>
        <p:spPr>
          <a:xfrm>
            <a:off x="632460" y="5819339"/>
            <a:ext cx="10927080" cy="73152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40000">
                <a:schemeClr val="accent4"/>
              </a:gs>
              <a:gs pos="100000">
                <a:schemeClr val="accent3"/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036AEF-7A78-A326-F646-0EFE6B2B6FB6}"/>
              </a:ext>
            </a:extLst>
          </p:cNvPr>
          <p:cNvSpPr txBox="1"/>
          <p:nvPr/>
        </p:nvSpPr>
        <p:spPr>
          <a:xfrm>
            <a:off x="768626" y="5883965"/>
            <a:ext cx="10614991" cy="215444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GB" sz="1400" b="1" dirty="0" err="1">
                <a:solidFill>
                  <a:schemeClr val="tx2"/>
                </a:solidFill>
              </a:rPr>
              <a:t>slide_takeout</a:t>
            </a:r>
            <a:endParaRPr lang="en-GB" sz="1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520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5D95B09-4C81-1BEA-C17E-A0651CE452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/>
              <a:t>slide_subtitle</a:t>
            </a:r>
            <a:endParaRPr lang="en-GB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07B11D4-9D2C-D4C4-F367-CF2CB0614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slide_title</a:t>
            </a:r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0FCE95F0-9FB9-6C46-6607-48165DF1A718}"/>
              </a:ext>
            </a:extLst>
          </p:cNvPr>
          <p:cNvSpPr txBox="1">
            <a:spLocks/>
          </p:cNvSpPr>
          <p:nvPr/>
        </p:nvSpPr>
        <p:spPr>
          <a:xfrm>
            <a:off x="632460" y="1165884"/>
            <a:ext cx="10927080" cy="7315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accent4"/>
              </a:buClr>
            </a:pPr>
            <a:r>
              <a:rPr lang="en-GB" sz="1400" b="0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slide_bullet</a:t>
            </a:r>
            <a:endParaRPr lang="en-GB" sz="14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64A2D8A6-32F9-F325-26A8-30EC5DCDFC53}"/>
              </a:ext>
            </a:extLst>
          </p:cNvPr>
          <p:cNvSpPr txBox="1">
            <a:spLocks/>
          </p:cNvSpPr>
          <p:nvPr/>
        </p:nvSpPr>
        <p:spPr>
          <a:xfrm>
            <a:off x="632460" y="5819339"/>
            <a:ext cx="10927080" cy="73152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40000">
                <a:schemeClr val="accent4"/>
              </a:gs>
              <a:gs pos="100000">
                <a:schemeClr val="accent3"/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036AEF-7A78-A326-F646-0EFE6B2B6FB6}"/>
              </a:ext>
            </a:extLst>
          </p:cNvPr>
          <p:cNvSpPr txBox="1"/>
          <p:nvPr/>
        </p:nvSpPr>
        <p:spPr>
          <a:xfrm>
            <a:off x="768626" y="5883965"/>
            <a:ext cx="10614991" cy="215444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GB" sz="1400" b="1" dirty="0" err="1">
                <a:solidFill>
                  <a:schemeClr val="tx2"/>
                </a:solidFill>
              </a:rPr>
              <a:t>slide_takeout</a:t>
            </a:r>
            <a:endParaRPr lang="en-GB" sz="1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7611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5D95B09-4C81-1BEA-C17E-A0651CE452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/>
              <a:t>slide_subtitle</a:t>
            </a:r>
            <a:endParaRPr lang="en-GB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07B11D4-9D2C-D4C4-F367-CF2CB0614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slide_title</a:t>
            </a:r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0FCE95F0-9FB9-6C46-6607-48165DF1A718}"/>
              </a:ext>
            </a:extLst>
          </p:cNvPr>
          <p:cNvSpPr txBox="1">
            <a:spLocks/>
          </p:cNvSpPr>
          <p:nvPr/>
        </p:nvSpPr>
        <p:spPr>
          <a:xfrm>
            <a:off x="632460" y="1165884"/>
            <a:ext cx="10927080" cy="7315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accent4"/>
              </a:buClr>
            </a:pPr>
            <a:r>
              <a:rPr lang="en-GB" sz="1400" b="0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slide_bullet</a:t>
            </a:r>
            <a:endParaRPr lang="en-GB" sz="14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64A2D8A6-32F9-F325-26A8-30EC5DCDFC53}"/>
              </a:ext>
            </a:extLst>
          </p:cNvPr>
          <p:cNvSpPr txBox="1">
            <a:spLocks/>
          </p:cNvSpPr>
          <p:nvPr/>
        </p:nvSpPr>
        <p:spPr>
          <a:xfrm>
            <a:off x="632460" y="5819339"/>
            <a:ext cx="10927080" cy="73152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40000">
                <a:schemeClr val="accent4"/>
              </a:gs>
              <a:gs pos="100000">
                <a:schemeClr val="accent3"/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036AEF-7A78-A326-F646-0EFE6B2B6FB6}"/>
              </a:ext>
            </a:extLst>
          </p:cNvPr>
          <p:cNvSpPr txBox="1"/>
          <p:nvPr/>
        </p:nvSpPr>
        <p:spPr>
          <a:xfrm>
            <a:off x="768626" y="5883965"/>
            <a:ext cx="10614991" cy="215444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GB" sz="1400" b="1" dirty="0" err="1">
                <a:solidFill>
                  <a:schemeClr val="tx2"/>
                </a:solidFill>
              </a:rPr>
              <a:t>slide_takeout</a:t>
            </a:r>
            <a:endParaRPr lang="en-GB" sz="1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9669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5D95B09-4C81-1BEA-C17E-A0651CE452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/>
              <a:t>slide_subtitle</a:t>
            </a:r>
            <a:endParaRPr lang="en-GB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07B11D4-9D2C-D4C4-F367-CF2CB0614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slide_title</a:t>
            </a:r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0FCE95F0-9FB9-6C46-6607-48165DF1A718}"/>
              </a:ext>
            </a:extLst>
          </p:cNvPr>
          <p:cNvSpPr txBox="1">
            <a:spLocks/>
          </p:cNvSpPr>
          <p:nvPr/>
        </p:nvSpPr>
        <p:spPr>
          <a:xfrm>
            <a:off x="632460" y="1165884"/>
            <a:ext cx="10927080" cy="7315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accent4"/>
              </a:buClr>
            </a:pPr>
            <a:r>
              <a:rPr lang="en-GB" sz="1400" b="0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slide_bullet</a:t>
            </a:r>
            <a:endParaRPr lang="en-GB" sz="14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64A2D8A6-32F9-F325-26A8-30EC5DCDFC53}"/>
              </a:ext>
            </a:extLst>
          </p:cNvPr>
          <p:cNvSpPr txBox="1">
            <a:spLocks/>
          </p:cNvSpPr>
          <p:nvPr/>
        </p:nvSpPr>
        <p:spPr>
          <a:xfrm>
            <a:off x="632460" y="5819339"/>
            <a:ext cx="10927080" cy="73152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40000">
                <a:schemeClr val="accent4"/>
              </a:gs>
              <a:gs pos="100000">
                <a:schemeClr val="accent3"/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036AEF-7A78-A326-F646-0EFE6B2B6FB6}"/>
              </a:ext>
            </a:extLst>
          </p:cNvPr>
          <p:cNvSpPr txBox="1"/>
          <p:nvPr/>
        </p:nvSpPr>
        <p:spPr>
          <a:xfrm>
            <a:off x="768626" y="5883965"/>
            <a:ext cx="10614991" cy="215444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GB" sz="1400" b="1" dirty="0" err="1">
                <a:solidFill>
                  <a:schemeClr val="tx2"/>
                </a:solidFill>
              </a:rPr>
              <a:t>slide_takeout</a:t>
            </a:r>
            <a:endParaRPr lang="en-GB" sz="1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4462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5D95B09-4C81-1BEA-C17E-A0651CE452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/>
              <a:t>slide_subtitle</a:t>
            </a:r>
            <a:endParaRPr lang="en-GB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07B11D4-9D2C-D4C4-F367-CF2CB0614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slide_title</a:t>
            </a:r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0FCE95F0-9FB9-6C46-6607-48165DF1A718}"/>
              </a:ext>
            </a:extLst>
          </p:cNvPr>
          <p:cNvSpPr txBox="1">
            <a:spLocks/>
          </p:cNvSpPr>
          <p:nvPr/>
        </p:nvSpPr>
        <p:spPr>
          <a:xfrm>
            <a:off x="632460" y="1165884"/>
            <a:ext cx="10927080" cy="7315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accent4"/>
              </a:buClr>
            </a:pPr>
            <a:r>
              <a:rPr lang="en-GB" sz="1400" b="0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slide_bullet</a:t>
            </a:r>
            <a:endParaRPr lang="en-GB" sz="14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64A2D8A6-32F9-F325-26A8-30EC5DCDFC53}"/>
              </a:ext>
            </a:extLst>
          </p:cNvPr>
          <p:cNvSpPr txBox="1">
            <a:spLocks/>
          </p:cNvSpPr>
          <p:nvPr/>
        </p:nvSpPr>
        <p:spPr>
          <a:xfrm>
            <a:off x="632460" y="5819339"/>
            <a:ext cx="10927080" cy="73152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40000">
                <a:schemeClr val="accent4"/>
              </a:gs>
              <a:gs pos="100000">
                <a:schemeClr val="accent3"/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036AEF-7A78-A326-F646-0EFE6B2B6FB6}"/>
              </a:ext>
            </a:extLst>
          </p:cNvPr>
          <p:cNvSpPr txBox="1"/>
          <p:nvPr/>
        </p:nvSpPr>
        <p:spPr>
          <a:xfrm>
            <a:off x="768626" y="5883965"/>
            <a:ext cx="10614991" cy="215444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GB" sz="1400" b="1" dirty="0" err="1">
                <a:solidFill>
                  <a:schemeClr val="tx2"/>
                </a:solidFill>
              </a:rPr>
              <a:t>slide_takeout</a:t>
            </a:r>
            <a:endParaRPr lang="en-GB" sz="1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6922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5D95B09-4C81-1BEA-C17E-A0651CE452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/>
              <a:t>slide_subtitle</a:t>
            </a:r>
            <a:endParaRPr lang="en-GB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07B11D4-9D2C-D4C4-F367-CF2CB0614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slide_title</a:t>
            </a:r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0FCE95F0-9FB9-6C46-6607-48165DF1A718}"/>
              </a:ext>
            </a:extLst>
          </p:cNvPr>
          <p:cNvSpPr txBox="1">
            <a:spLocks/>
          </p:cNvSpPr>
          <p:nvPr/>
        </p:nvSpPr>
        <p:spPr>
          <a:xfrm>
            <a:off x="632460" y="1165884"/>
            <a:ext cx="10927080" cy="7315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accent4"/>
              </a:buClr>
            </a:pPr>
            <a:r>
              <a:rPr lang="en-GB" sz="1400" b="0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slide_bullet</a:t>
            </a:r>
            <a:endParaRPr lang="en-GB" sz="14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64A2D8A6-32F9-F325-26A8-30EC5DCDFC53}"/>
              </a:ext>
            </a:extLst>
          </p:cNvPr>
          <p:cNvSpPr txBox="1">
            <a:spLocks/>
          </p:cNvSpPr>
          <p:nvPr/>
        </p:nvSpPr>
        <p:spPr>
          <a:xfrm>
            <a:off x="632460" y="5819339"/>
            <a:ext cx="10927080" cy="73152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40000">
                <a:schemeClr val="accent4"/>
              </a:gs>
              <a:gs pos="100000">
                <a:schemeClr val="accent3"/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036AEF-7A78-A326-F646-0EFE6B2B6FB6}"/>
              </a:ext>
            </a:extLst>
          </p:cNvPr>
          <p:cNvSpPr txBox="1"/>
          <p:nvPr/>
        </p:nvSpPr>
        <p:spPr>
          <a:xfrm>
            <a:off x="768626" y="5883965"/>
            <a:ext cx="10614991" cy="215444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GB" sz="1400" b="1" dirty="0" err="1">
                <a:solidFill>
                  <a:schemeClr val="tx2"/>
                </a:solidFill>
              </a:rPr>
              <a:t>slide_takeout</a:t>
            </a:r>
            <a:endParaRPr lang="en-GB" sz="1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6066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5D95B09-4C81-1BEA-C17E-A0651CE452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/>
              <a:t>slide_subtitle</a:t>
            </a:r>
            <a:endParaRPr lang="en-GB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07B11D4-9D2C-D4C4-F367-CF2CB0614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slide_title</a:t>
            </a:r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0FCE95F0-9FB9-6C46-6607-48165DF1A718}"/>
              </a:ext>
            </a:extLst>
          </p:cNvPr>
          <p:cNvSpPr txBox="1">
            <a:spLocks/>
          </p:cNvSpPr>
          <p:nvPr/>
        </p:nvSpPr>
        <p:spPr>
          <a:xfrm>
            <a:off x="632460" y="1165884"/>
            <a:ext cx="10927080" cy="7315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accent4"/>
              </a:buClr>
            </a:pPr>
            <a:r>
              <a:rPr lang="en-GB" sz="1400" b="0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slide_bullet</a:t>
            </a:r>
            <a:endParaRPr lang="en-GB" sz="14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64A2D8A6-32F9-F325-26A8-30EC5DCDFC53}"/>
              </a:ext>
            </a:extLst>
          </p:cNvPr>
          <p:cNvSpPr txBox="1">
            <a:spLocks/>
          </p:cNvSpPr>
          <p:nvPr/>
        </p:nvSpPr>
        <p:spPr>
          <a:xfrm>
            <a:off x="632460" y="5819339"/>
            <a:ext cx="10927080" cy="73152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40000">
                <a:schemeClr val="accent4"/>
              </a:gs>
              <a:gs pos="100000">
                <a:schemeClr val="accent3"/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036AEF-7A78-A326-F646-0EFE6B2B6FB6}"/>
              </a:ext>
            </a:extLst>
          </p:cNvPr>
          <p:cNvSpPr txBox="1"/>
          <p:nvPr/>
        </p:nvSpPr>
        <p:spPr>
          <a:xfrm>
            <a:off x="768626" y="5883965"/>
            <a:ext cx="10614991" cy="215444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GB" sz="1400" b="1" dirty="0" err="1">
                <a:solidFill>
                  <a:schemeClr val="tx2"/>
                </a:solidFill>
              </a:rPr>
              <a:t>slide_takeout</a:t>
            </a:r>
            <a:endParaRPr lang="en-GB" sz="1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132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5D95B09-4C81-1BEA-C17E-A0651CE452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/>
              <a:t>slide_subtitle</a:t>
            </a:r>
            <a:endParaRPr lang="en-GB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07B11D4-9D2C-D4C4-F367-CF2CB0614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slide_title</a:t>
            </a:r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0FCE95F0-9FB9-6C46-6607-48165DF1A718}"/>
              </a:ext>
            </a:extLst>
          </p:cNvPr>
          <p:cNvSpPr txBox="1">
            <a:spLocks/>
          </p:cNvSpPr>
          <p:nvPr/>
        </p:nvSpPr>
        <p:spPr>
          <a:xfrm>
            <a:off x="632460" y="1165884"/>
            <a:ext cx="10927080" cy="7315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accent4"/>
              </a:buClr>
            </a:pPr>
            <a:r>
              <a:rPr lang="en-GB" sz="1400" b="0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slide_bullet</a:t>
            </a:r>
            <a:endParaRPr lang="en-GB" sz="14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64A2D8A6-32F9-F325-26A8-30EC5DCDFC53}"/>
              </a:ext>
            </a:extLst>
          </p:cNvPr>
          <p:cNvSpPr txBox="1">
            <a:spLocks/>
          </p:cNvSpPr>
          <p:nvPr/>
        </p:nvSpPr>
        <p:spPr>
          <a:xfrm>
            <a:off x="632460" y="5819339"/>
            <a:ext cx="10927080" cy="73152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40000">
                <a:schemeClr val="accent4"/>
              </a:gs>
              <a:gs pos="100000">
                <a:schemeClr val="accent3"/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036AEF-7A78-A326-F646-0EFE6B2B6FB6}"/>
              </a:ext>
            </a:extLst>
          </p:cNvPr>
          <p:cNvSpPr txBox="1"/>
          <p:nvPr/>
        </p:nvSpPr>
        <p:spPr>
          <a:xfrm>
            <a:off x="768626" y="5883965"/>
            <a:ext cx="10614991" cy="215444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GB" sz="1400" b="1" dirty="0" err="1">
                <a:solidFill>
                  <a:schemeClr val="tx2"/>
                </a:solidFill>
              </a:rPr>
              <a:t>slide_takeout</a:t>
            </a:r>
            <a:endParaRPr lang="en-GB" sz="1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029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5D95B09-4C81-1BEA-C17E-A0651CE452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/>
              <a:t>slide_subtitle</a:t>
            </a:r>
            <a:endParaRPr lang="en-GB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07B11D4-9D2C-D4C4-F367-CF2CB0614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slide_title</a:t>
            </a:r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0FCE95F0-9FB9-6C46-6607-48165DF1A718}"/>
              </a:ext>
            </a:extLst>
          </p:cNvPr>
          <p:cNvSpPr txBox="1">
            <a:spLocks/>
          </p:cNvSpPr>
          <p:nvPr/>
        </p:nvSpPr>
        <p:spPr>
          <a:xfrm>
            <a:off x="632460" y="1165884"/>
            <a:ext cx="10927080" cy="7315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accent4"/>
              </a:buClr>
            </a:pPr>
            <a:r>
              <a:rPr lang="en-GB" sz="1400" b="0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slide_bullet</a:t>
            </a:r>
            <a:endParaRPr lang="en-GB" sz="14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64A2D8A6-32F9-F325-26A8-30EC5DCDFC53}"/>
              </a:ext>
            </a:extLst>
          </p:cNvPr>
          <p:cNvSpPr txBox="1">
            <a:spLocks/>
          </p:cNvSpPr>
          <p:nvPr/>
        </p:nvSpPr>
        <p:spPr>
          <a:xfrm>
            <a:off x="632460" y="5819339"/>
            <a:ext cx="10927080" cy="73152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40000">
                <a:schemeClr val="accent4"/>
              </a:gs>
              <a:gs pos="100000">
                <a:schemeClr val="accent3"/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036AEF-7A78-A326-F646-0EFE6B2B6FB6}"/>
              </a:ext>
            </a:extLst>
          </p:cNvPr>
          <p:cNvSpPr txBox="1"/>
          <p:nvPr/>
        </p:nvSpPr>
        <p:spPr>
          <a:xfrm>
            <a:off x="768626" y="5883965"/>
            <a:ext cx="10614991" cy="215444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GB" sz="1400" b="1" dirty="0" err="1">
                <a:solidFill>
                  <a:schemeClr val="tx2"/>
                </a:solidFill>
              </a:rPr>
              <a:t>slide_takeout</a:t>
            </a:r>
            <a:endParaRPr lang="en-GB" sz="1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2856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5D95B09-4C81-1BEA-C17E-A0651CE452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/>
              <a:t>slide_subtitle</a:t>
            </a:r>
            <a:endParaRPr lang="en-GB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07B11D4-9D2C-D4C4-F367-CF2CB0614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slide_title</a:t>
            </a:r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0FCE95F0-9FB9-6C46-6607-48165DF1A718}"/>
              </a:ext>
            </a:extLst>
          </p:cNvPr>
          <p:cNvSpPr txBox="1">
            <a:spLocks/>
          </p:cNvSpPr>
          <p:nvPr/>
        </p:nvSpPr>
        <p:spPr>
          <a:xfrm>
            <a:off x="632460" y="1165884"/>
            <a:ext cx="10927080" cy="7315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accent4"/>
              </a:buClr>
            </a:pPr>
            <a:r>
              <a:rPr lang="en-GB" sz="1400" b="0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slide_bullet</a:t>
            </a:r>
            <a:endParaRPr lang="en-GB" sz="14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64A2D8A6-32F9-F325-26A8-30EC5DCDFC53}"/>
              </a:ext>
            </a:extLst>
          </p:cNvPr>
          <p:cNvSpPr txBox="1">
            <a:spLocks/>
          </p:cNvSpPr>
          <p:nvPr/>
        </p:nvSpPr>
        <p:spPr>
          <a:xfrm>
            <a:off x="632460" y="5819339"/>
            <a:ext cx="10927080" cy="73152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40000">
                <a:schemeClr val="accent4"/>
              </a:gs>
              <a:gs pos="100000">
                <a:schemeClr val="accent3"/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036AEF-7A78-A326-F646-0EFE6B2B6FB6}"/>
              </a:ext>
            </a:extLst>
          </p:cNvPr>
          <p:cNvSpPr txBox="1"/>
          <p:nvPr/>
        </p:nvSpPr>
        <p:spPr>
          <a:xfrm>
            <a:off x="768626" y="5883965"/>
            <a:ext cx="10614991" cy="215444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GB" sz="1400" b="1" dirty="0" err="1">
                <a:solidFill>
                  <a:schemeClr val="tx2"/>
                </a:solidFill>
              </a:rPr>
              <a:t>slide_takeout</a:t>
            </a:r>
            <a:endParaRPr lang="en-GB" sz="1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0312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5D95B09-4C81-1BEA-C17E-A0651CE452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/>
              <a:t>slide_subtitle</a:t>
            </a:r>
            <a:endParaRPr lang="en-GB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07B11D4-9D2C-D4C4-F367-CF2CB0614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slide_title</a:t>
            </a:r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0FCE95F0-9FB9-6C46-6607-48165DF1A718}"/>
              </a:ext>
            </a:extLst>
          </p:cNvPr>
          <p:cNvSpPr txBox="1">
            <a:spLocks/>
          </p:cNvSpPr>
          <p:nvPr/>
        </p:nvSpPr>
        <p:spPr>
          <a:xfrm>
            <a:off x="632460" y="1165884"/>
            <a:ext cx="10927080" cy="7315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accent4"/>
              </a:buClr>
            </a:pPr>
            <a:r>
              <a:rPr lang="en-GB" sz="1400" b="0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slide_bullet</a:t>
            </a:r>
            <a:endParaRPr lang="en-GB" sz="14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64A2D8A6-32F9-F325-26A8-30EC5DCDFC53}"/>
              </a:ext>
            </a:extLst>
          </p:cNvPr>
          <p:cNvSpPr txBox="1">
            <a:spLocks/>
          </p:cNvSpPr>
          <p:nvPr/>
        </p:nvSpPr>
        <p:spPr>
          <a:xfrm>
            <a:off x="632460" y="5819339"/>
            <a:ext cx="10927080" cy="73152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40000">
                <a:schemeClr val="accent4"/>
              </a:gs>
              <a:gs pos="100000">
                <a:schemeClr val="accent3"/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036AEF-7A78-A326-F646-0EFE6B2B6FB6}"/>
              </a:ext>
            </a:extLst>
          </p:cNvPr>
          <p:cNvSpPr txBox="1"/>
          <p:nvPr/>
        </p:nvSpPr>
        <p:spPr>
          <a:xfrm>
            <a:off x="768626" y="5883965"/>
            <a:ext cx="10614991" cy="215444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GB" sz="1400" b="1" dirty="0" err="1">
                <a:solidFill>
                  <a:schemeClr val="tx2"/>
                </a:solidFill>
              </a:rPr>
              <a:t>slide_takeout</a:t>
            </a:r>
            <a:endParaRPr lang="en-GB" sz="1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0085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5D95B09-4C81-1BEA-C17E-A0651CE452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/>
              <a:t>slide_subtitle</a:t>
            </a:r>
            <a:endParaRPr lang="en-GB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07B11D4-9D2C-D4C4-F367-CF2CB0614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slide_title</a:t>
            </a:r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0FCE95F0-9FB9-6C46-6607-48165DF1A718}"/>
              </a:ext>
            </a:extLst>
          </p:cNvPr>
          <p:cNvSpPr txBox="1">
            <a:spLocks/>
          </p:cNvSpPr>
          <p:nvPr/>
        </p:nvSpPr>
        <p:spPr>
          <a:xfrm>
            <a:off x="632460" y="1165884"/>
            <a:ext cx="10927080" cy="7315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accent4"/>
              </a:buClr>
            </a:pPr>
            <a:r>
              <a:rPr lang="en-GB" sz="1400" b="0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slide_bullet</a:t>
            </a:r>
            <a:endParaRPr lang="en-GB" sz="14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64A2D8A6-32F9-F325-26A8-30EC5DCDFC53}"/>
              </a:ext>
            </a:extLst>
          </p:cNvPr>
          <p:cNvSpPr txBox="1">
            <a:spLocks/>
          </p:cNvSpPr>
          <p:nvPr/>
        </p:nvSpPr>
        <p:spPr>
          <a:xfrm>
            <a:off x="632460" y="5819339"/>
            <a:ext cx="10927080" cy="73152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40000">
                <a:schemeClr val="accent4"/>
              </a:gs>
              <a:gs pos="100000">
                <a:schemeClr val="accent3"/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036AEF-7A78-A326-F646-0EFE6B2B6FB6}"/>
              </a:ext>
            </a:extLst>
          </p:cNvPr>
          <p:cNvSpPr txBox="1"/>
          <p:nvPr/>
        </p:nvSpPr>
        <p:spPr>
          <a:xfrm>
            <a:off x="768626" y="5883965"/>
            <a:ext cx="10614991" cy="215444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GB" sz="1400" b="1" dirty="0" err="1">
                <a:solidFill>
                  <a:schemeClr val="tx2"/>
                </a:solidFill>
              </a:rPr>
              <a:t>slide_takeout</a:t>
            </a:r>
            <a:endParaRPr lang="en-GB" sz="1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1934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5D95B09-4C81-1BEA-C17E-A0651CE452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/>
              <a:t>slide_subtitle</a:t>
            </a:r>
            <a:endParaRPr lang="en-GB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07B11D4-9D2C-D4C4-F367-CF2CB0614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slide_title</a:t>
            </a:r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0FCE95F0-9FB9-6C46-6607-48165DF1A718}"/>
              </a:ext>
            </a:extLst>
          </p:cNvPr>
          <p:cNvSpPr txBox="1">
            <a:spLocks/>
          </p:cNvSpPr>
          <p:nvPr/>
        </p:nvSpPr>
        <p:spPr>
          <a:xfrm>
            <a:off x="632460" y="1165884"/>
            <a:ext cx="10927080" cy="7315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accent4"/>
              </a:buClr>
            </a:pPr>
            <a:r>
              <a:rPr lang="en-GB" sz="1400" b="0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slide_bullet</a:t>
            </a:r>
            <a:endParaRPr lang="en-GB" sz="14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64A2D8A6-32F9-F325-26A8-30EC5DCDFC53}"/>
              </a:ext>
            </a:extLst>
          </p:cNvPr>
          <p:cNvSpPr txBox="1">
            <a:spLocks/>
          </p:cNvSpPr>
          <p:nvPr/>
        </p:nvSpPr>
        <p:spPr>
          <a:xfrm>
            <a:off x="632460" y="5819339"/>
            <a:ext cx="10927080" cy="73152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40000">
                <a:schemeClr val="accent4"/>
              </a:gs>
              <a:gs pos="100000">
                <a:schemeClr val="accent3"/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036AEF-7A78-A326-F646-0EFE6B2B6FB6}"/>
              </a:ext>
            </a:extLst>
          </p:cNvPr>
          <p:cNvSpPr txBox="1"/>
          <p:nvPr/>
        </p:nvSpPr>
        <p:spPr>
          <a:xfrm>
            <a:off x="768626" y="5883965"/>
            <a:ext cx="10614991" cy="215444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GB" sz="1400" b="1" dirty="0" err="1">
                <a:solidFill>
                  <a:schemeClr val="tx2"/>
                </a:solidFill>
              </a:rPr>
              <a:t>slide_takeout</a:t>
            </a:r>
            <a:endParaRPr lang="en-GB" sz="1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9804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5D95B09-4C81-1BEA-C17E-A0651CE452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/>
              <a:t>slide_subtitle</a:t>
            </a:r>
            <a:endParaRPr lang="en-GB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07B11D4-9D2C-D4C4-F367-CF2CB0614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slide_title</a:t>
            </a:r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0FCE95F0-9FB9-6C46-6607-48165DF1A718}"/>
              </a:ext>
            </a:extLst>
          </p:cNvPr>
          <p:cNvSpPr txBox="1">
            <a:spLocks/>
          </p:cNvSpPr>
          <p:nvPr/>
        </p:nvSpPr>
        <p:spPr>
          <a:xfrm>
            <a:off x="632460" y="1165884"/>
            <a:ext cx="10927080" cy="7315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accent4"/>
              </a:buClr>
            </a:pPr>
            <a:r>
              <a:rPr lang="en-GB" sz="1400" b="0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slide_bullet</a:t>
            </a:r>
            <a:endParaRPr lang="en-GB" sz="14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64A2D8A6-32F9-F325-26A8-30EC5DCDFC53}"/>
              </a:ext>
            </a:extLst>
          </p:cNvPr>
          <p:cNvSpPr txBox="1">
            <a:spLocks/>
          </p:cNvSpPr>
          <p:nvPr/>
        </p:nvSpPr>
        <p:spPr>
          <a:xfrm>
            <a:off x="632460" y="5819339"/>
            <a:ext cx="10927080" cy="73152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40000">
                <a:schemeClr val="accent4"/>
              </a:gs>
              <a:gs pos="100000">
                <a:schemeClr val="accent3"/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036AEF-7A78-A326-F646-0EFE6B2B6FB6}"/>
              </a:ext>
            </a:extLst>
          </p:cNvPr>
          <p:cNvSpPr txBox="1"/>
          <p:nvPr/>
        </p:nvSpPr>
        <p:spPr>
          <a:xfrm>
            <a:off x="768626" y="5883965"/>
            <a:ext cx="10614991" cy="215444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GB" sz="1400" b="1" dirty="0" err="1">
                <a:solidFill>
                  <a:schemeClr val="tx2"/>
                </a:solidFill>
              </a:rPr>
              <a:t>slide_takeout</a:t>
            </a:r>
            <a:endParaRPr lang="en-GB" sz="1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9858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5D95B09-4C81-1BEA-C17E-A0651CE452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/>
              <a:t>slide_subtitle</a:t>
            </a:r>
            <a:endParaRPr lang="en-GB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07B11D4-9D2C-D4C4-F367-CF2CB0614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slide_title</a:t>
            </a:r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0FCE95F0-9FB9-6C46-6607-48165DF1A718}"/>
              </a:ext>
            </a:extLst>
          </p:cNvPr>
          <p:cNvSpPr txBox="1">
            <a:spLocks/>
          </p:cNvSpPr>
          <p:nvPr/>
        </p:nvSpPr>
        <p:spPr>
          <a:xfrm>
            <a:off x="632460" y="1165884"/>
            <a:ext cx="10927080" cy="7315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accent4"/>
              </a:buClr>
            </a:pPr>
            <a:r>
              <a:rPr lang="en-GB" sz="1400" b="0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slide_bullet</a:t>
            </a:r>
            <a:endParaRPr lang="en-GB" sz="14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64A2D8A6-32F9-F325-26A8-30EC5DCDFC53}"/>
              </a:ext>
            </a:extLst>
          </p:cNvPr>
          <p:cNvSpPr txBox="1">
            <a:spLocks/>
          </p:cNvSpPr>
          <p:nvPr/>
        </p:nvSpPr>
        <p:spPr>
          <a:xfrm>
            <a:off x="632460" y="5819339"/>
            <a:ext cx="10927080" cy="73152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40000">
                <a:schemeClr val="accent4"/>
              </a:gs>
              <a:gs pos="100000">
                <a:schemeClr val="accent3"/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036AEF-7A78-A326-F646-0EFE6B2B6FB6}"/>
              </a:ext>
            </a:extLst>
          </p:cNvPr>
          <p:cNvSpPr txBox="1"/>
          <p:nvPr/>
        </p:nvSpPr>
        <p:spPr>
          <a:xfrm>
            <a:off x="768626" y="5883965"/>
            <a:ext cx="10614991" cy="215444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GB" sz="1400" b="1" dirty="0" err="1">
                <a:solidFill>
                  <a:schemeClr val="tx2"/>
                </a:solidFill>
              </a:rPr>
              <a:t>slide_takeout</a:t>
            </a:r>
            <a:endParaRPr lang="en-GB" sz="1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0933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5D95B09-4C81-1BEA-C17E-A0651CE452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/>
              <a:t>slide_subtitle</a:t>
            </a:r>
            <a:endParaRPr lang="en-GB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07B11D4-9D2C-D4C4-F367-CF2CB0614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slide_title</a:t>
            </a:r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0FCE95F0-9FB9-6C46-6607-48165DF1A718}"/>
              </a:ext>
            </a:extLst>
          </p:cNvPr>
          <p:cNvSpPr txBox="1">
            <a:spLocks/>
          </p:cNvSpPr>
          <p:nvPr/>
        </p:nvSpPr>
        <p:spPr>
          <a:xfrm>
            <a:off x="632460" y="1165884"/>
            <a:ext cx="10927080" cy="7315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accent4"/>
              </a:buClr>
            </a:pPr>
            <a:r>
              <a:rPr lang="en-GB" sz="1400" b="0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slide_bullet</a:t>
            </a:r>
            <a:endParaRPr lang="en-GB" sz="14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64A2D8A6-32F9-F325-26A8-30EC5DCDFC53}"/>
              </a:ext>
            </a:extLst>
          </p:cNvPr>
          <p:cNvSpPr txBox="1">
            <a:spLocks/>
          </p:cNvSpPr>
          <p:nvPr/>
        </p:nvSpPr>
        <p:spPr>
          <a:xfrm>
            <a:off x="632460" y="5819339"/>
            <a:ext cx="10927080" cy="73152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40000">
                <a:schemeClr val="accent4"/>
              </a:gs>
              <a:gs pos="100000">
                <a:schemeClr val="accent3"/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036AEF-7A78-A326-F646-0EFE6B2B6FB6}"/>
              </a:ext>
            </a:extLst>
          </p:cNvPr>
          <p:cNvSpPr txBox="1"/>
          <p:nvPr/>
        </p:nvSpPr>
        <p:spPr>
          <a:xfrm>
            <a:off x="768626" y="5883965"/>
            <a:ext cx="10614991" cy="215444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GB" sz="1400" b="1" dirty="0" err="1">
                <a:solidFill>
                  <a:schemeClr val="tx2"/>
                </a:solidFill>
              </a:rPr>
              <a:t>slide_takeout</a:t>
            </a:r>
            <a:endParaRPr lang="en-GB" sz="1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1962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5D95B09-4C81-1BEA-C17E-A0651CE452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/>
              <a:t>slide_subtitle</a:t>
            </a:r>
            <a:endParaRPr lang="en-GB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07B11D4-9D2C-D4C4-F367-CF2CB0614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slide_title</a:t>
            </a:r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0FCE95F0-9FB9-6C46-6607-48165DF1A718}"/>
              </a:ext>
            </a:extLst>
          </p:cNvPr>
          <p:cNvSpPr txBox="1">
            <a:spLocks/>
          </p:cNvSpPr>
          <p:nvPr/>
        </p:nvSpPr>
        <p:spPr>
          <a:xfrm>
            <a:off x="632460" y="1165884"/>
            <a:ext cx="10927080" cy="7315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accent4"/>
              </a:buClr>
            </a:pPr>
            <a:r>
              <a:rPr lang="en-GB" sz="1400" b="0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slide_bullet</a:t>
            </a:r>
            <a:endParaRPr lang="en-GB" sz="14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64A2D8A6-32F9-F325-26A8-30EC5DCDFC53}"/>
              </a:ext>
            </a:extLst>
          </p:cNvPr>
          <p:cNvSpPr txBox="1">
            <a:spLocks/>
          </p:cNvSpPr>
          <p:nvPr/>
        </p:nvSpPr>
        <p:spPr>
          <a:xfrm>
            <a:off x="632460" y="5819339"/>
            <a:ext cx="10927080" cy="73152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40000">
                <a:schemeClr val="accent4"/>
              </a:gs>
              <a:gs pos="100000">
                <a:schemeClr val="accent3"/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036AEF-7A78-A326-F646-0EFE6B2B6FB6}"/>
              </a:ext>
            </a:extLst>
          </p:cNvPr>
          <p:cNvSpPr txBox="1"/>
          <p:nvPr/>
        </p:nvSpPr>
        <p:spPr>
          <a:xfrm>
            <a:off x="768626" y="5883965"/>
            <a:ext cx="10614991" cy="215444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GB" sz="1400" b="1" dirty="0" err="1">
                <a:solidFill>
                  <a:schemeClr val="tx2"/>
                </a:solidFill>
              </a:rPr>
              <a:t>slide_takeout</a:t>
            </a:r>
            <a:endParaRPr lang="en-GB" sz="1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515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5D95B09-4C81-1BEA-C17E-A0651CE452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/>
              <a:t>slide_subtitle</a:t>
            </a:r>
            <a:endParaRPr lang="en-GB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07B11D4-9D2C-D4C4-F367-CF2CB0614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slide_title</a:t>
            </a:r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0FCE95F0-9FB9-6C46-6607-48165DF1A718}"/>
              </a:ext>
            </a:extLst>
          </p:cNvPr>
          <p:cNvSpPr txBox="1">
            <a:spLocks/>
          </p:cNvSpPr>
          <p:nvPr/>
        </p:nvSpPr>
        <p:spPr>
          <a:xfrm>
            <a:off x="632460" y="1165884"/>
            <a:ext cx="10927080" cy="7315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accent4"/>
              </a:buClr>
            </a:pPr>
            <a:r>
              <a:rPr lang="en-GB" sz="1400" b="0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slide_bullet</a:t>
            </a:r>
            <a:endParaRPr lang="en-GB" sz="14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64A2D8A6-32F9-F325-26A8-30EC5DCDFC53}"/>
              </a:ext>
            </a:extLst>
          </p:cNvPr>
          <p:cNvSpPr txBox="1">
            <a:spLocks/>
          </p:cNvSpPr>
          <p:nvPr/>
        </p:nvSpPr>
        <p:spPr>
          <a:xfrm>
            <a:off x="632460" y="5819339"/>
            <a:ext cx="10927080" cy="73152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40000">
                <a:schemeClr val="accent4"/>
              </a:gs>
              <a:gs pos="100000">
                <a:schemeClr val="accent3"/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036AEF-7A78-A326-F646-0EFE6B2B6FB6}"/>
              </a:ext>
            </a:extLst>
          </p:cNvPr>
          <p:cNvSpPr txBox="1"/>
          <p:nvPr/>
        </p:nvSpPr>
        <p:spPr>
          <a:xfrm>
            <a:off x="768626" y="5883965"/>
            <a:ext cx="10614991" cy="215444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GB" sz="1400" b="1" dirty="0" err="1">
                <a:solidFill>
                  <a:schemeClr val="tx2"/>
                </a:solidFill>
              </a:rPr>
              <a:t>slide_takeout</a:t>
            </a:r>
            <a:endParaRPr lang="en-GB" sz="1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5654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5D95B09-4C81-1BEA-C17E-A0651CE452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/>
              <a:t>slide_subtitle</a:t>
            </a:r>
            <a:endParaRPr lang="en-GB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07B11D4-9D2C-D4C4-F367-CF2CB0614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slide_title</a:t>
            </a:r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0FCE95F0-9FB9-6C46-6607-48165DF1A718}"/>
              </a:ext>
            </a:extLst>
          </p:cNvPr>
          <p:cNvSpPr txBox="1">
            <a:spLocks/>
          </p:cNvSpPr>
          <p:nvPr/>
        </p:nvSpPr>
        <p:spPr>
          <a:xfrm>
            <a:off x="632460" y="1165884"/>
            <a:ext cx="10927080" cy="7315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accent4"/>
              </a:buClr>
            </a:pPr>
            <a:r>
              <a:rPr lang="en-GB" sz="1400" b="0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slide_bullet</a:t>
            </a:r>
            <a:endParaRPr lang="en-GB" sz="14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64A2D8A6-32F9-F325-26A8-30EC5DCDFC53}"/>
              </a:ext>
            </a:extLst>
          </p:cNvPr>
          <p:cNvSpPr txBox="1">
            <a:spLocks/>
          </p:cNvSpPr>
          <p:nvPr/>
        </p:nvSpPr>
        <p:spPr>
          <a:xfrm>
            <a:off x="632460" y="5819339"/>
            <a:ext cx="10927080" cy="73152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40000">
                <a:schemeClr val="accent4"/>
              </a:gs>
              <a:gs pos="100000">
                <a:schemeClr val="accent3"/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036AEF-7A78-A326-F646-0EFE6B2B6FB6}"/>
              </a:ext>
            </a:extLst>
          </p:cNvPr>
          <p:cNvSpPr txBox="1"/>
          <p:nvPr/>
        </p:nvSpPr>
        <p:spPr>
          <a:xfrm>
            <a:off x="768626" y="5883965"/>
            <a:ext cx="10614991" cy="215444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GB" sz="1400" b="1" dirty="0" err="1">
                <a:solidFill>
                  <a:schemeClr val="tx2"/>
                </a:solidFill>
              </a:rPr>
              <a:t>slide_takeout</a:t>
            </a:r>
            <a:endParaRPr lang="en-GB" sz="1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1541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5D95B09-4C81-1BEA-C17E-A0651CE452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/>
              <a:t>slide_subtitle</a:t>
            </a:r>
            <a:endParaRPr lang="en-GB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07B11D4-9D2C-D4C4-F367-CF2CB0614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slide_title</a:t>
            </a:r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0FCE95F0-9FB9-6C46-6607-48165DF1A718}"/>
              </a:ext>
            </a:extLst>
          </p:cNvPr>
          <p:cNvSpPr txBox="1">
            <a:spLocks/>
          </p:cNvSpPr>
          <p:nvPr/>
        </p:nvSpPr>
        <p:spPr>
          <a:xfrm>
            <a:off x="632460" y="1165884"/>
            <a:ext cx="10927080" cy="7315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accent4"/>
              </a:buClr>
            </a:pPr>
            <a:r>
              <a:rPr lang="en-GB" sz="1400" b="0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slide_bullet</a:t>
            </a:r>
            <a:endParaRPr lang="en-GB" sz="14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64A2D8A6-32F9-F325-26A8-30EC5DCDFC53}"/>
              </a:ext>
            </a:extLst>
          </p:cNvPr>
          <p:cNvSpPr txBox="1">
            <a:spLocks/>
          </p:cNvSpPr>
          <p:nvPr/>
        </p:nvSpPr>
        <p:spPr>
          <a:xfrm>
            <a:off x="632460" y="5819339"/>
            <a:ext cx="10927080" cy="73152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40000">
                <a:schemeClr val="accent4"/>
              </a:gs>
              <a:gs pos="100000">
                <a:schemeClr val="accent3"/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036AEF-7A78-A326-F646-0EFE6B2B6FB6}"/>
              </a:ext>
            </a:extLst>
          </p:cNvPr>
          <p:cNvSpPr txBox="1"/>
          <p:nvPr/>
        </p:nvSpPr>
        <p:spPr>
          <a:xfrm>
            <a:off x="768626" y="5883965"/>
            <a:ext cx="10614991" cy="215444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GB" sz="1400" b="1" dirty="0" err="1">
                <a:solidFill>
                  <a:schemeClr val="tx2"/>
                </a:solidFill>
              </a:rPr>
              <a:t>slide_takeout</a:t>
            </a:r>
            <a:endParaRPr lang="en-GB" sz="1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9266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5D95B09-4C81-1BEA-C17E-A0651CE452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/>
              <a:t>slide_subtitle</a:t>
            </a:r>
            <a:endParaRPr lang="en-GB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07B11D4-9D2C-D4C4-F367-CF2CB0614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slide_title</a:t>
            </a:r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0FCE95F0-9FB9-6C46-6607-48165DF1A718}"/>
              </a:ext>
            </a:extLst>
          </p:cNvPr>
          <p:cNvSpPr txBox="1">
            <a:spLocks/>
          </p:cNvSpPr>
          <p:nvPr/>
        </p:nvSpPr>
        <p:spPr>
          <a:xfrm>
            <a:off x="632460" y="1165884"/>
            <a:ext cx="10927080" cy="7315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accent4"/>
              </a:buClr>
            </a:pPr>
            <a:r>
              <a:rPr lang="en-GB" sz="1400" b="0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slide_bullet</a:t>
            </a:r>
            <a:endParaRPr lang="en-GB" sz="14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64A2D8A6-32F9-F325-26A8-30EC5DCDFC53}"/>
              </a:ext>
            </a:extLst>
          </p:cNvPr>
          <p:cNvSpPr txBox="1">
            <a:spLocks/>
          </p:cNvSpPr>
          <p:nvPr/>
        </p:nvSpPr>
        <p:spPr>
          <a:xfrm>
            <a:off x="632460" y="5819339"/>
            <a:ext cx="10927080" cy="73152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40000">
                <a:schemeClr val="accent4"/>
              </a:gs>
              <a:gs pos="100000">
                <a:schemeClr val="accent3"/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036AEF-7A78-A326-F646-0EFE6B2B6FB6}"/>
              </a:ext>
            </a:extLst>
          </p:cNvPr>
          <p:cNvSpPr txBox="1"/>
          <p:nvPr/>
        </p:nvSpPr>
        <p:spPr>
          <a:xfrm>
            <a:off x="768626" y="5883965"/>
            <a:ext cx="10614991" cy="215444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GB" sz="1400" b="1" dirty="0" err="1">
                <a:solidFill>
                  <a:schemeClr val="tx2"/>
                </a:solidFill>
              </a:rPr>
              <a:t>slide_takeout</a:t>
            </a:r>
            <a:endParaRPr lang="en-GB" sz="1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6804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5D95B09-4C81-1BEA-C17E-A0651CE452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/>
              <a:t>slide_subtitle</a:t>
            </a:r>
            <a:endParaRPr lang="en-GB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07B11D4-9D2C-D4C4-F367-CF2CB0614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slide_title</a:t>
            </a:r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0FCE95F0-9FB9-6C46-6607-48165DF1A718}"/>
              </a:ext>
            </a:extLst>
          </p:cNvPr>
          <p:cNvSpPr txBox="1">
            <a:spLocks/>
          </p:cNvSpPr>
          <p:nvPr/>
        </p:nvSpPr>
        <p:spPr>
          <a:xfrm>
            <a:off x="632460" y="1165884"/>
            <a:ext cx="10927080" cy="7315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accent4"/>
              </a:buClr>
            </a:pPr>
            <a:r>
              <a:rPr lang="en-GB" sz="1400" b="0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slide_bullet</a:t>
            </a:r>
            <a:endParaRPr lang="en-GB" sz="14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64A2D8A6-32F9-F325-26A8-30EC5DCDFC53}"/>
              </a:ext>
            </a:extLst>
          </p:cNvPr>
          <p:cNvSpPr txBox="1">
            <a:spLocks/>
          </p:cNvSpPr>
          <p:nvPr/>
        </p:nvSpPr>
        <p:spPr>
          <a:xfrm>
            <a:off x="632460" y="5819339"/>
            <a:ext cx="10927080" cy="73152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40000">
                <a:schemeClr val="accent4"/>
              </a:gs>
              <a:gs pos="100000">
                <a:schemeClr val="accent3"/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036AEF-7A78-A326-F646-0EFE6B2B6FB6}"/>
              </a:ext>
            </a:extLst>
          </p:cNvPr>
          <p:cNvSpPr txBox="1"/>
          <p:nvPr/>
        </p:nvSpPr>
        <p:spPr>
          <a:xfrm>
            <a:off x="768626" y="5883965"/>
            <a:ext cx="10614991" cy="215444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GB" sz="1400" b="1" dirty="0" err="1">
                <a:solidFill>
                  <a:schemeClr val="tx2"/>
                </a:solidFill>
              </a:rPr>
              <a:t>slide_takeout</a:t>
            </a:r>
            <a:endParaRPr lang="en-GB" sz="1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0592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5D95B09-4C81-1BEA-C17E-A0651CE452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/>
              <a:t>slide_subtitle</a:t>
            </a:r>
            <a:endParaRPr lang="en-GB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07B11D4-9D2C-D4C4-F367-CF2CB0614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slide_title</a:t>
            </a:r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0FCE95F0-9FB9-6C46-6607-48165DF1A718}"/>
              </a:ext>
            </a:extLst>
          </p:cNvPr>
          <p:cNvSpPr txBox="1">
            <a:spLocks/>
          </p:cNvSpPr>
          <p:nvPr/>
        </p:nvSpPr>
        <p:spPr>
          <a:xfrm>
            <a:off x="632460" y="1165884"/>
            <a:ext cx="10927080" cy="7315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accent4"/>
              </a:buClr>
            </a:pPr>
            <a:r>
              <a:rPr lang="en-GB" sz="1400" b="0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slide_bullet</a:t>
            </a:r>
            <a:endParaRPr lang="en-GB" sz="14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64A2D8A6-32F9-F325-26A8-30EC5DCDFC53}"/>
              </a:ext>
            </a:extLst>
          </p:cNvPr>
          <p:cNvSpPr txBox="1">
            <a:spLocks/>
          </p:cNvSpPr>
          <p:nvPr/>
        </p:nvSpPr>
        <p:spPr>
          <a:xfrm>
            <a:off x="632460" y="5819339"/>
            <a:ext cx="10927080" cy="73152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40000">
                <a:schemeClr val="accent4"/>
              </a:gs>
              <a:gs pos="100000">
                <a:schemeClr val="accent3"/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036AEF-7A78-A326-F646-0EFE6B2B6FB6}"/>
              </a:ext>
            </a:extLst>
          </p:cNvPr>
          <p:cNvSpPr txBox="1"/>
          <p:nvPr/>
        </p:nvSpPr>
        <p:spPr>
          <a:xfrm>
            <a:off x="768626" y="5883965"/>
            <a:ext cx="10614991" cy="215444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GB" sz="1400" b="1" dirty="0" err="1">
                <a:solidFill>
                  <a:schemeClr val="tx2"/>
                </a:solidFill>
              </a:rPr>
              <a:t>slide_takeout</a:t>
            </a:r>
            <a:endParaRPr lang="en-GB" sz="1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3154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5D95B09-4C81-1BEA-C17E-A0651CE452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/>
              <a:t>slide_subtitle</a:t>
            </a:r>
            <a:endParaRPr lang="en-GB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07B11D4-9D2C-D4C4-F367-CF2CB0614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slide_title</a:t>
            </a:r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0FCE95F0-9FB9-6C46-6607-48165DF1A718}"/>
              </a:ext>
            </a:extLst>
          </p:cNvPr>
          <p:cNvSpPr txBox="1">
            <a:spLocks/>
          </p:cNvSpPr>
          <p:nvPr/>
        </p:nvSpPr>
        <p:spPr>
          <a:xfrm>
            <a:off x="632460" y="1165884"/>
            <a:ext cx="10927080" cy="7315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accent4"/>
              </a:buClr>
            </a:pPr>
            <a:r>
              <a:rPr lang="en-GB" sz="1400" b="0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slide_bullet</a:t>
            </a:r>
            <a:endParaRPr lang="en-GB" sz="14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64A2D8A6-32F9-F325-26A8-30EC5DCDFC53}"/>
              </a:ext>
            </a:extLst>
          </p:cNvPr>
          <p:cNvSpPr txBox="1">
            <a:spLocks/>
          </p:cNvSpPr>
          <p:nvPr/>
        </p:nvSpPr>
        <p:spPr>
          <a:xfrm>
            <a:off x="632460" y="5819339"/>
            <a:ext cx="10927080" cy="73152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40000">
                <a:schemeClr val="accent4"/>
              </a:gs>
              <a:gs pos="100000">
                <a:schemeClr val="accent3"/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036AEF-7A78-A326-F646-0EFE6B2B6FB6}"/>
              </a:ext>
            </a:extLst>
          </p:cNvPr>
          <p:cNvSpPr txBox="1"/>
          <p:nvPr/>
        </p:nvSpPr>
        <p:spPr>
          <a:xfrm>
            <a:off x="768626" y="5883965"/>
            <a:ext cx="10614991" cy="215444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GB" sz="1400" b="1" dirty="0" err="1">
                <a:solidFill>
                  <a:schemeClr val="tx2"/>
                </a:solidFill>
              </a:rPr>
              <a:t>slide_takeout</a:t>
            </a:r>
            <a:endParaRPr lang="en-GB" sz="1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5727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5D95B09-4C81-1BEA-C17E-A0651CE452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/>
              <a:t>slide_subtitle</a:t>
            </a:r>
            <a:endParaRPr lang="en-GB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07B11D4-9D2C-D4C4-F367-CF2CB0614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slide_title</a:t>
            </a:r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0FCE95F0-9FB9-6C46-6607-48165DF1A718}"/>
              </a:ext>
            </a:extLst>
          </p:cNvPr>
          <p:cNvSpPr txBox="1">
            <a:spLocks/>
          </p:cNvSpPr>
          <p:nvPr/>
        </p:nvSpPr>
        <p:spPr>
          <a:xfrm>
            <a:off x="632460" y="1165884"/>
            <a:ext cx="10927080" cy="7315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accent4"/>
              </a:buClr>
            </a:pPr>
            <a:r>
              <a:rPr lang="en-GB" sz="1400" b="0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slide_bullet</a:t>
            </a:r>
            <a:endParaRPr lang="en-GB" sz="14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64A2D8A6-32F9-F325-26A8-30EC5DCDFC53}"/>
              </a:ext>
            </a:extLst>
          </p:cNvPr>
          <p:cNvSpPr txBox="1">
            <a:spLocks/>
          </p:cNvSpPr>
          <p:nvPr/>
        </p:nvSpPr>
        <p:spPr>
          <a:xfrm>
            <a:off x="632460" y="5819339"/>
            <a:ext cx="10927080" cy="73152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40000">
                <a:schemeClr val="accent4"/>
              </a:gs>
              <a:gs pos="100000">
                <a:schemeClr val="accent3"/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036AEF-7A78-A326-F646-0EFE6B2B6FB6}"/>
              </a:ext>
            </a:extLst>
          </p:cNvPr>
          <p:cNvSpPr txBox="1"/>
          <p:nvPr/>
        </p:nvSpPr>
        <p:spPr>
          <a:xfrm>
            <a:off x="768626" y="5883965"/>
            <a:ext cx="10614991" cy="215444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GB" sz="1400" b="1" dirty="0" err="1">
                <a:solidFill>
                  <a:schemeClr val="tx2"/>
                </a:solidFill>
              </a:rPr>
              <a:t>slide_takeout</a:t>
            </a:r>
            <a:endParaRPr lang="en-GB" sz="1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3285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5D95B09-4C81-1BEA-C17E-A0651CE452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/>
              <a:t>slide_subtitle</a:t>
            </a:r>
            <a:endParaRPr lang="en-GB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07B11D4-9D2C-D4C4-F367-CF2CB0614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slide_title</a:t>
            </a:r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0FCE95F0-9FB9-6C46-6607-48165DF1A718}"/>
              </a:ext>
            </a:extLst>
          </p:cNvPr>
          <p:cNvSpPr txBox="1">
            <a:spLocks/>
          </p:cNvSpPr>
          <p:nvPr/>
        </p:nvSpPr>
        <p:spPr>
          <a:xfrm>
            <a:off x="632460" y="1165884"/>
            <a:ext cx="10927080" cy="7315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accent4"/>
              </a:buClr>
            </a:pPr>
            <a:r>
              <a:rPr lang="en-GB" sz="1400" b="0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slide_bullet</a:t>
            </a:r>
            <a:endParaRPr lang="en-GB" sz="14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64A2D8A6-32F9-F325-26A8-30EC5DCDFC53}"/>
              </a:ext>
            </a:extLst>
          </p:cNvPr>
          <p:cNvSpPr txBox="1">
            <a:spLocks/>
          </p:cNvSpPr>
          <p:nvPr/>
        </p:nvSpPr>
        <p:spPr>
          <a:xfrm>
            <a:off x="632460" y="5819339"/>
            <a:ext cx="10927080" cy="73152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40000">
                <a:schemeClr val="accent4"/>
              </a:gs>
              <a:gs pos="100000">
                <a:schemeClr val="accent3"/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036AEF-7A78-A326-F646-0EFE6B2B6FB6}"/>
              </a:ext>
            </a:extLst>
          </p:cNvPr>
          <p:cNvSpPr txBox="1"/>
          <p:nvPr/>
        </p:nvSpPr>
        <p:spPr>
          <a:xfrm>
            <a:off x="768626" y="5883965"/>
            <a:ext cx="10614991" cy="215444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GB" sz="1400" b="1" dirty="0" err="1">
                <a:solidFill>
                  <a:schemeClr val="tx2"/>
                </a:solidFill>
              </a:rPr>
              <a:t>slide_takeout</a:t>
            </a:r>
            <a:endParaRPr lang="en-GB" sz="1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1673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5D95B09-4C81-1BEA-C17E-A0651CE452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/>
              <a:t>slide_subtitle</a:t>
            </a:r>
            <a:endParaRPr lang="en-GB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07B11D4-9D2C-D4C4-F367-CF2CB0614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slide_title</a:t>
            </a:r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0FCE95F0-9FB9-6C46-6607-48165DF1A718}"/>
              </a:ext>
            </a:extLst>
          </p:cNvPr>
          <p:cNvSpPr txBox="1">
            <a:spLocks/>
          </p:cNvSpPr>
          <p:nvPr/>
        </p:nvSpPr>
        <p:spPr>
          <a:xfrm>
            <a:off x="632460" y="1165884"/>
            <a:ext cx="10927080" cy="7315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accent4"/>
              </a:buClr>
            </a:pPr>
            <a:r>
              <a:rPr lang="en-GB" sz="1400" b="0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slide_bullet</a:t>
            </a:r>
            <a:endParaRPr lang="en-GB" sz="14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64A2D8A6-32F9-F325-26A8-30EC5DCDFC53}"/>
              </a:ext>
            </a:extLst>
          </p:cNvPr>
          <p:cNvSpPr txBox="1">
            <a:spLocks/>
          </p:cNvSpPr>
          <p:nvPr/>
        </p:nvSpPr>
        <p:spPr>
          <a:xfrm>
            <a:off x="632460" y="5819339"/>
            <a:ext cx="10927080" cy="73152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40000">
                <a:schemeClr val="accent4"/>
              </a:gs>
              <a:gs pos="100000">
                <a:schemeClr val="accent3"/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036AEF-7A78-A326-F646-0EFE6B2B6FB6}"/>
              </a:ext>
            </a:extLst>
          </p:cNvPr>
          <p:cNvSpPr txBox="1"/>
          <p:nvPr/>
        </p:nvSpPr>
        <p:spPr>
          <a:xfrm>
            <a:off x="768626" y="5883965"/>
            <a:ext cx="10614991" cy="215444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GB" sz="1400" b="1" dirty="0" err="1">
                <a:solidFill>
                  <a:schemeClr val="tx2"/>
                </a:solidFill>
              </a:rPr>
              <a:t>slide_takeout</a:t>
            </a:r>
            <a:endParaRPr lang="en-GB" sz="1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2202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5D95B09-4C81-1BEA-C17E-A0651CE452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/>
              <a:t>slide_subtitle</a:t>
            </a:r>
            <a:endParaRPr lang="en-GB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07B11D4-9D2C-D4C4-F367-CF2CB0614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slide_title</a:t>
            </a:r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0FCE95F0-9FB9-6C46-6607-48165DF1A718}"/>
              </a:ext>
            </a:extLst>
          </p:cNvPr>
          <p:cNvSpPr txBox="1">
            <a:spLocks/>
          </p:cNvSpPr>
          <p:nvPr/>
        </p:nvSpPr>
        <p:spPr>
          <a:xfrm>
            <a:off x="632460" y="1165884"/>
            <a:ext cx="10927080" cy="7315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accent4"/>
              </a:buClr>
            </a:pPr>
            <a:r>
              <a:rPr lang="en-GB" sz="1400" b="0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slide_bullet</a:t>
            </a:r>
            <a:endParaRPr lang="en-GB" sz="14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64A2D8A6-32F9-F325-26A8-30EC5DCDFC53}"/>
              </a:ext>
            </a:extLst>
          </p:cNvPr>
          <p:cNvSpPr txBox="1">
            <a:spLocks/>
          </p:cNvSpPr>
          <p:nvPr/>
        </p:nvSpPr>
        <p:spPr>
          <a:xfrm>
            <a:off x="632460" y="5819339"/>
            <a:ext cx="10927080" cy="73152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40000">
                <a:schemeClr val="accent4"/>
              </a:gs>
              <a:gs pos="100000">
                <a:schemeClr val="accent3"/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036AEF-7A78-A326-F646-0EFE6B2B6FB6}"/>
              </a:ext>
            </a:extLst>
          </p:cNvPr>
          <p:cNvSpPr txBox="1"/>
          <p:nvPr/>
        </p:nvSpPr>
        <p:spPr>
          <a:xfrm>
            <a:off x="768626" y="5883965"/>
            <a:ext cx="10614991" cy="215444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GB" sz="1400" b="1" dirty="0" err="1">
                <a:solidFill>
                  <a:schemeClr val="tx2"/>
                </a:solidFill>
              </a:rPr>
              <a:t>slide_takeout</a:t>
            </a:r>
            <a:endParaRPr lang="en-GB" sz="1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6030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5D95B09-4C81-1BEA-C17E-A0651CE452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/>
              <a:t>slide_subtitle</a:t>
            </a:r>
            <a:endParaRPr lang="en-GB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07B11D4-9D2C-D4C4-F367-CF2CB0614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slide_title</a:t>
            </a:r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0FCE95F0-9FB9-6C46-6607-48165DF1A718}"/>
              </a:ext>
            </a:extLst>
          </p:cNvPr>
          <p:cNvSpPr txBox="1">
            <a:spLocks/>
          </p:cNvSpPr>
          <p:nvPr/>
        </p:nvSpPr>
        <p:spPr>
          <a:xfrm>
            <a:off x="632460" y="1165884"/>
            <a:ext cx="10927080" cy="7315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accent4"/>
              </a:buClr>
            </a:pPr>
            <a:r>
              <a:rPr lang="en-GB" sz="1400" b="0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slide_bullet</a:t>
            </a:r>
            <a:endParaRPr lang="en-GB" sz="14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64A2D8A6-32F9-F325-26A8-30EC5DCDFC53}"/>
              </a:ext>
            </a:extLst>
          </p:cNvPr>
          <p:cNvSpPr txBox="1">
            <a:spLocks/>
          </p:cNvSpPr>
          <p:nvPr/>
        </p:nvSpPr>
        <p:spPr>
          <a:xfrm>
            <a:off x="632460" y="5819339"/>
            <a:ext cx="10927080" cy="73152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40000">
                <a:schemeClr val="accent4"/>
              </a:gs>
              <a:gs pos="100000">
                <a:schemeClr val="accent3"/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036AEF-7A78-A326-F646-0EFE6B2B6FB6}"/>
              </a:ext>
            </a:extLst>
          </p:cNvPr>
          <p:cNvSpPr txBox="1"/>
          <p:nvPr/>
        </p:nvSpPr>
        <p:spPr>
          <a:xfrm>
            <a:off x="768626" y="5883965"/>
            <a:ext cx="10614991" cy="215444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GB" sz="1400" b="1" dirty="0" err="1">
                <a:solidFill>
                  <a:schemeClr val="tx2"/>
                </a:solidFill>
              </a:rPr>
              <a:t>slide_takeout</a:t>
            </a:r>
            <a:endParaRPr lang="en-GB" sz="1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6192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F42F78-EA1E-22E0-F5A6-625BDCBDCD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CE54075-561C-8F7F-9413-ED3152C9B4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/>
              <a:t>slide_subtitle</a:t>
            </a:r>
            <a:endParaRPr lang="en-GB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A78FB53-8219-7AFB-09FF-0FCB79303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slide_title</a:t>
            </a:r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38C6C286-9151-BEC7-73F6-20491D0D1781}"/>
              </a:ext>
            </a:extLst>
          </p:cNvPr>
          <p:cNvSpPr txBox="1">
            <a:spLocks/>
          </p:cNvSpPr>
          <p:nvPr/>
        </p:nvSpPr>
        <p:spPr>
          <a:xfrm>
            <a:off x="632460" y="1165884"/>
            <a:ext cx="10927080" cy="7315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accent4"/>
              </a:buClr>
            </a:pPr>
            <a:r>
              <a:rPr lang="en-GB" sz="1400" b="0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slide_bullet</a:t>
            </a:r>
            <a:endParaRPr lang="en-GB" sz="14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7D4B5A33-5CA1-651F-AB2C-3F109CB7ACCD}"/>
              </a:ext>
            </a:extLst>
          </p:cNvPr>
          <p:cNvSpPr txBox="1">
            <a:spLocks/>
          </p:cNvSpPr>
          <p:nvPr/>
        </p:nvSpPr>
        <p:spPr>
          <a:xfrm>
            <a:off x="632460" y="5819339"/>
            <a:ext cx="10927080" cy="73152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40000">
                <a:schemeClr val="accent4"/>
              </a:gs>
              <a:gs pos="100000">
                <a:schemeClr val="accent3"/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B4EDDD-38F7-FD70-DB8A-E075A6283F65}"/>
              </a:ext>
            </a:extLst>
          </p:cNvPr>
          <p:cNvSpPr txBox="1"/>
          <p:nvPr/>
        </p:nvSpPr>
        <p:spPr>
          <a:xfrm>
            <a:off x="768626" y="5883965"/>
            <a:ext cx="10614991" cy="215444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GB" sz="1400" b="1" dirty="0" err="1">
                <a:solidFill>
                  <a:schemeClr val="tx2"/>
                </a:solidFill>
              </a:rPr>
              <a:t>slide_takeout</a:t>
            </a:r>
            <a:endParaRPr lang="en-GB" sz="1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85660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5C4350-1FE9-4BF3-1CCC-E56FDA1450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3120E42-FADD-D202-3576-6840C7A143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/>
              <a:t>slide_subtitle</a:t>
            </a:r>
            <a:endParaRPr lang="en-GB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C258C1A-D326-E218-6CBF-352A5078A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slide_title</a:t>
            </a:r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F3961995-B36E-0216-0644-0821C7129724}"/>
              </a:ext>
            </a:extLst>
          </p:cNvPr>
          <p:cNvSpPr txBox="1">
            <a:spLocks/>
          </p:cNvSpPr>
          <p:nvPr/>
        </p:nvSpPr>
        <p:spPr>
          <a:xfrm>
            <a:off x="632460" y="1165884"/>
            <a:ext cx="10927080" cy="7315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accent4"/>
              </a:buClr>
            </a:pPr>
            <a:r>
              <a:rPr lang="en-GB" sz="1400" b="0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slide_bullet</a:t>
            </a:r>
            <a:endParaRPr lang="en-GB" sz="14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B5FC2D1C-E691-DED4-1B73-0A9EE113886E}"/>
              </a:ext>
            </a:extLst>
          </p:cNvPr>
          <p:cNvSpPr txBox="1">
            <a:spLocks/>
          </p:cNvSpPr>
          <p:nvPr/>
        </p:nvSpPr>
        <p:spPr>
          <a:xfrm>
            <a:off x="632460" y="5819339"/>
            <a:ext cx="10927080" cy="73152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40000">
                <a:schemeClr val="accent4"/>
              </a:gs>
              <a:gs pos="100000">
                <a:schemeClr val="accent3"/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F1B7BE-11BA-F04C-FB8E-0656600F7824}"/>
              </a:ext>
            </a:extLst>
          </p:cNvPr>
          <p:cNvSpPr txBox="1"/>
          <p:nvPr/>
        </p:nvSpPr>
        <p:spPr>
          <a:xfrm>
            <a:off x="768626" y="5883965"/>
            <a:ext cx="10614991" cy="215444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GB" sz="1400" b="1" dirty="0" err="1">
                <a:solidFill>
                  <a:schemeClr val="tx2"/>
                </a:solidFill>
              </a:rPr>
              <a:t>slide_takeout</a:t>
            </a:r>
            <a:endParaRPr lang="en-GB" sz="1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57642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75E5CE-5321-8DD9-E16A-AA88FAE4F6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4399D1B-A23E-6A26-49A0-054DE70376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/>
              <a:t>slide_subtitle</a:t>
            </a:r>
            <a:endParaRPr lang="en-GB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67D72F80-02CD-6062-FEE4-D8CFDFCB4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slide_title</a:t>
            </a:r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75CC22AD-792F-9A91-AFC9-2E93D8E58F97}"/>
              </a:ext>
            </a:extLst>
          </p:cNvPr>
          <p:cNvSpPr txBox="1">
            <a:spLocks/>
          </p:cNvSpPr>
          <p:nvPr/>
        </p:nvSpPr>
        <p:spPr>
          <a:xfrm>
            <a:off x="632460" y="1165884"/>
            <a:ext cx="10927080" cy="7315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accent4"/>
              </a:buClr>
            </a:pPr>
            <a:r>
              <a:rPr lang="en-GB" sz="1400" b="0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slide_bullet</a:t>
            </a:r>
            <a:endParaRPr lang="en-GB" sz="14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D60D085A-3568-2280-8B9E-DD2298FFEFAF}"/>
              </a:ext>
            </a:extLst>
          </p:cNvPr>
          <p:cNvSpPr txBox="1">
            <a:spLocks/>
          </p:cNvSpPr>
          <p:nvPr/>
        </p:nvSpPr>
        <p:spPr>
          <a:xfrm>
            <a:off x="632460" y="5819339"/>
            <a:ext cx="10927080" cy="73152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40000">
                <a:schemeClr val="accent4"/>
              </a:gs>
              <a:gs pos="100000">
                <a:schemeClr val="accent3"/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1354E0-00D1-4A22-D367-4B9701BCE83C}"/>
              </a:ext>
            </a:extLst>
          </p:cNvPr>
          <p:cNvSpPr txBox="1"/>
          <p:nvPr/>
        </p:nvSpPr>
        <p:spPr>
          <a:xfrm>
            <a:off x="768626" y="5883965"/>
            <a:ext cx="10614991" cy="215444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GB" sz="1400" b="1" dirty="0" err="1">
                <a:solidFill>
                  <a:schemeClr val="tx2"/>
                </a:solidFill>
              </a:rPr>
              <a:t>slide_takeout</a:t>
            </a:r>
            <a:endParaRPr lang="en-GB" sz="1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45876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F93E68-B743-73A1-15CD-AB3580FB28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915AA0D-2693-DC00-E47D-D487B4BA8CB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/>
              <a:t>slide_subtitle</a:t>
            </a:r>
            <a:endParaRPr lang="en-GB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265A8AF-C9E7-D4FC-7B5C-DD83020CD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slide_title</a:t>
            </a:r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1735FD93-09EF-A7C3-351F-7243AF487C3E}"/>
              </a:ext>
            </a:extLst>
          </p:cNvPr>
          <p:cNvSpPr txBox="1">
            <a:spLocks/>
          </p:cNvSpPr>
          <p:nvPr/>
        </p:nvSpPr>
        <p:spPr>
          <a:xfrm>
            <a:off x="632460" y="1165884"/>
            <a:ext cx="10927080" cy="7315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accent4"/>
              </a:buClr>
            </a:pPr>
            <a:r>
              <a:rPr lang="en-GB" sz="1400" b="0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slide_bullet</a:t>
            </a:r>
            <a:endParaRPr lang="en-GB" sz="14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97739A5E-1746-A6A6-8BD5-0EAD66083A2C}"/>
              </a:ext>
            </a:extLst>
          </p:cNvPr>
          <p:cNvSpPr txBox="1">
            <a:spLocks/>
          </p:cNvSpPr>
          <p:nvPr/>
        </p:nvSpPr>
        <p:spPr>
          <a:xfrm>
            <a:off x="632460" y="5819339"/>
            <a:ext cx="10927080" cy="73152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40000">
                <a:schemeClr val="accent4"/>
              </a:gs>
              <a:gs pos="100000">
                <a:schemeClr val="accent3"/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C557B8-D802-5B7D-5E3B-EBA6A683C23E}"/>
              </a:ext>
            </a:extLst>
          </p:cNvPr>
          <p:cNvSpPr txBox="1"/>
          <p:nvPr/>
        </p:nvSpPr>
        <p:spPr>
          <a:xfrm>
            <a:off x="768626" y="5883965"/>
            <a:ext cx="10614991" cy="215444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GB" sz="1400" b="1" dirty="0" err="1">
                <a:solidFill>
                  <a:schemeClr val="tx2"/>
                </a:solidFill>
              </a:rPr>
              <a:t>slide_takeout</a:t>
            </a:r>
            <a:endParaRPr lang="en-GB" sz="1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67539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5D95B09-4C81-1BEA-C17E-A0651CE452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/>
              <a:t>slide_subtitle</a:t>
            </a:r>
            <a:endParaRPr lang="en-GB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07B11D4-9D2C-D4C4-F367-CF2CB0614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slide_title</a:t>
            </a:r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0FCE95F0-9FB9-6C46-6607-48165DF1A718}"/>
              </a:ext>
            </a:extLst>
          </p:cNvPr>
          <p:cNvSpPr txBox="1">
            <a:spLocks/>
          </p:cNvSpPr>
          <p:nvPr/>
        </p:nvSpPr>
        <p:spPr>
          <a:xfrm>
            <a:off x="632460" y="1165884"/>
            <a:ext cx="10927080" cy="7315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accent4"/>
              </a:buClr>
            </a:pPr>
            <a:r>
              <a:rPr lang="en-GB" sz="1400" b="0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slide_bullet</a:t>
            </a:r>
            <a:endParaRPr lang="en-GB" sz="14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64A2D8A6-32F9-F325-26A8-30EC5DCDFC53}"/>
              </a:ext>
            </a:extLst>
          </p:cNvPr>
          <p:cNvSpPr txBox="1">
            <a:spLocks/>
          </p:cNvSpPr>
          <p:nvPr/>
        </p:nvSpPr>
        <p:spPr>
          <a:xfrm>
            <a:off x="632460" y="5819339"/>
            <a:ext cx="10927080" cy="73152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40000">
                <a:schemeClr val="accent4"/>
              </a:gs>
              <a:gs pos="100000">
                <a:schemeClr val="accent3"/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036AEF-7A78-A326-F646-0EFE6B2B6FB6}"/>
              </a:ext>
            </a:extLst>
          </p:cNvPr>
          <p:cNvSpPr txBox="1"/>
          <p:nvPr/>
        </p:nvSpPr>
        <p:spPr>
          <a:xfrm>
            <a:off x="768626" y="5883965"/>
            <a:ext cx="10614991" cy="215444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GB" sz="1400" b="1" dirty="0" err="1">
                <a:solidFill>
                  <a:schemeClr val="tx2"/>
                </a:solidFill>
              </a:rPr>
              <a:t>slide_takeout</a:t>
            </a:r>
            <a:endParaRPr lang="en-GB" sz="1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2225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776189-FF52-7923-785B-6F46B7EAA3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6B5C647-DF2B-D8C1-9D1C-5D3F6F5CFC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/>
              <a:t>slide_subtitle</a:t>
            </a:r>
            <a:endParaRPr lang="en-GB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C7E131D-329E-45D7-D912-B078A8EB9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slide_title</a:t>
            </a:r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B7806BA0-EEAC-7F20-35E7-B875C61B5FE0}"/>
              </a:ext>
            </a:extLst>
          </p:cNvPr>
          <p:cNvSpPr txBox="1">
            <a:spLocks/>
          </p:cNvSpPr>
          <p:nvPr/>
        </p:nvSpPr>
        <p:spPr>
          <a:xfrm>
            <a:off x="632460" y="1165884"/>
            <a:ext cx="10927080" cy="7315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accent4"/>
              </a:buClr>
            </a:pPr>
            <a:r>
              <a:rPr lang="en-GB" sz="1400" b="0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slide_bullet</a:t>
            </a:r>
            <a:endParaRPr lang="en-GB" sz="14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699F7DF5-3349-C0B4-234B-B5C90702C3DD}"/>
              </a:ext>
            </a:extLst>
          </p:cNvPr>
          <p:cNvSpPr txBox="1">
            <a:spLocks/>
          </p:cNvSpPr>
          <p:nvPr/>
        </p:nvSpPr>
        <p:spPr>
          <a:xfrm>
            <a:off x="632460" y="5819339"/>
            <a:ext cx="10927080" cy="73152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40000">
                <a:schemeClr val="accent4"/>
              </a:gs>
              <a:gs pos="100000">
                <a:schemeClr val="accent3"/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49CE7B-51FC-CDA1-9107-4ADFAA04B5C3}"/>
              </a:ext>
            </a:extLst>
          </p:cNvPr>
          <p:cNvSpPr txBox="1"/>
          <p:nvPr/>
        </p:nvSpPr>
        <p:spPr>
          <a:xfrm>
            <a:off x="768626" y="5883965"/>
            <a:ext cx="10614991" cy="215444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GB" sz="1400" b="1" dirty="0" err="1">
                <a:solidFill>
                  <a:schemeClr val="tx2"/>
                </a:solidFill>
              </a:rPr>
              <a:t>slide_takeout</a:t>
            </a:r>
            <a:endParaRPr lang="en-GB" sz="1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05869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5D95B09-4C81-1BEA-C17E-A0651CE452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/>
              <a:t>slide_subtitle</a:t>
            </a:r>
            <a:endParaRPr lang="en-GB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07B11D4-9D2C-D4C4-F367-CF2CB0614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slide_title</a:t>
            </a:r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0FCE95F0-9FB9-6C46-6607-48165DF1A718}"/>
              </a:ext>
            </a:extLst>
          </p:cNvPr>
          <p:cNvSpPr txBox="1">
            <a:spLocks/>
          </p:cNvSpPr>
          <p:nvPr/>
        </p:nvSpPr>
        <p:spPr>
          <a:xfrm>
            <a:off x="632460" y="1165884"/>
            <a:ext cx="10927080" cy="7315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accent4"/>
              </a:buClr>
            </a:pPr>
            <a:r>
              <a:rPr lang="en-GB" sz="1400" b="0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slide_bullet</a:t>
            </a:r>
            <a:endParaRPr lang="en-GB" sz="14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64A2D8A6-32F9-F325-26A8-30EC5DCDFC53}"/>
              </a:ext>
            </a:extLst>
          </p:cNvPr>
          <p:cNvSpPr txBox="1">
            <a:spLocks/>
          </p:cNvSpPr>
          <p:nvPr/>
        </p:nvSpPr>
        <p:spPr>
          <a:xfrm>
            <a:off x="632460" y="5819339"/>
            <a:ext cx="10927080" cy="73152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40000">
                <a:schemeClr val="accent4"/>
              </a:gs>
              <a:gs pos="100000">
                <a:schemeClr val="accent3"/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036AEF-7A78-A326-F646-0EFE6B2B6FB6}"/>
              </a:ext>
            </a:extLst>
          </p:cNvPr>
          <p:cNvSpPr txBox="1"/>
          <p:nvPr/>
        </p:nvSpPr>
        <p:spPr>
          <a:xfrm>
            <a:off x="768626" y="5883965"/>
            <a:ext cx="10614991" cy="215444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GB" sz="1400" b="1" dirty="0" err="1">
                <a:solidFill>
                  <a:schemeClr val="tx2"/>
                </a:solidFill>
              </a:rPr>
              <a:t>slide_takeout</a:t>
            </a:r>
            <a:endParaRPr lang="en-GB" sz="1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2914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5D95B09-4C81-1BEA-C17E-A0651CE452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/>
              <a:t>slide_subtitle</a:t>
            </a:r>
            <a:endParaRPr lang="en-GB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07B11D4-9D2C-D4C4-F367-CF2CB0614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slide_title</a:t>
            </a:r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0FCE95F0-9FB9-6C46-6607-48165DF1A718}"/>
              </a:ext>
            </a:extLst>
          </p:cNvPr>
          <p:cNvSpPr txBox="1">
            <a:spLocks/>
          </p:cNvSpPr>
          <p:nvPr/>
        </p:nvSpPr>
        <p:spPr>
          <a:xfrm>
            <a:off x="632460" y="1165884"/>
            <a:ext cx="10927080" cy="7315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accent4"/>
              </a:buClr>
            </a:pPr>
            <a:r>
              <a:rPr lang="en-GB" sz="1400" b="0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slide_bullet</a:t>
            </a:r>
            <a:endParaRPr lang="en-GB" sz="14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64A2D8A6-32F9-F325-26A8-30EC5DCDFC53}"/>
              </a:ext>
            </a:extLst>
          </p:cNvPr>
          <p:cNvSpPr txBox="1">
            <a:spLocks/>
          </p:cNvSpPr>
          <p:nvPr/>
        </p:nvSpPr>
        <p:spPr>
          <a:xfrm>
            <a:off x="632460" y="5819339"/>
            <a:ext cx="10927080" cy="73152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40000">
                <a:schemeClr val="accent4"/>
              </a:gs>
              <a:gs pos="100000">
                <a:schemeClr val="accent3"/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036AEF-7A78-A326-F646-0EFE6B2B6FB6}"/>
              </a:ext>
            </a:extLst>
          </p:cNvPr>
          <p:cNvSpPr txBox="1"/>
          <p:nvPr/>
        </p:nvSpPr>
        <p:spPr>
          <a:xfrm>
            <a:off x="768626" y="5883965"/>
            <a:ext cx="10614991" cy="215444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GB" sz="1400" b="1" dirty="0" err="1">
                <a:solidFill>
                  <a:schemeClr val="tx2"/>
                </a:solidFill>
              </a:rPr>
              <a:t>slide_takeout</a:t>
            </a:r>
            <a:endParaRPr lang="en-GB" sz="1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8792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5D95B09-4C81-1BEA-C17E-A0651CE452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/>
              <a:t>slide_subtitle</a:t>
            </a:r>
            <a:endParaRPr lang="en-GB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07B11D4-9D2C-D4C4-F367-CF2CB0614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slide_title</a:t>
            </a:r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0FCE95F0-9FB9-6C46-6607-48165DF1A718}"/>
              </a:ext>
            </a:extLst>
          </p:cNvPr>
          <p:cNvSpPr txBox="1">
            <a:spLocks/>
          </p:cNvSpPr>
          <p:nvPr/>
        </p:nvSpPr>
        <p:spPr>
          <a:xfrm>
            <a:off x="632460" y="1165884"/>
            <a:ext cx="10927080" cy="7315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accent4"/>
              </a:buClr>
            </a:pPr>
            <a:r>
              <a:rPr lang="en-GB" sz="1400" b="0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slide_bullet</a:t>
            </a:r>
            <a:endParaRPr lang="en-GB" sz="14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64A2D8A6-32F9-F325-26A8-30EC5DCDFC53}"/>
              </a:ext>
            </a:extLst>
          </p:cNvPr>
          <p:cNvSpPr txBox="1">
            <a:spLocks/>
          </p:cNvSpPr>
          <p:nvPr/>
        </p:nvSpPr>
        <p:spPr>
          <a:xfrm>
            <a:off x="632460" y="5819339"/>
            <a:ext cx="10927080" cy="73152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40000">
                <a:schemeClr val="accent4"/>
              </a:gs>
              <a:gs pos="100000">
                <a:schemeClr val="accent3"/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036AEF-7A78-A326-F646-0EFE6B2B6FB6}"/>
              </a:ext>
            </a:extLst>
          </p:cNvPr>
          <p:cNvSpPr txBox="1"/>
          <p:nvPr/>
        </p:nvSpPr>
        <p:spPr>
          <a:xfrm>
            <a:off x="768626" y="5883965"/>
            <a:ext cx="10614991" cy="215444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GB" sz="1400" b="1" dirty="0" err="1">
                <a:solidFill>
                  <a:schemeClr val="tx2"/>
                </a:solidFill>
              </a:rPr>
              <a:t>slide_takeout</a:t>
            </a:r>
            <a:endParaRPr lang="en-GB" sz="1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3352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ynH2024">
  <a:themeElements>
    <a:clrScheme name="Syneos Health">
      <a:dk1>
        <a:srgbClr val="000000"/>
      </a:dk1>
      <a:lt1>
        <a:srgbClr val="EB3300"/>
      </a:lt1>
      <a:dk2>
        <a:srgbClr val="FFFFFF"/>
      </a:dk2>
      <a:lt2>
        <a:srgbClr val="BBBCBC"/>
      </a:lt2>
      <a:accent1>
        <a:srgbClr val="EB3300"/>
      </a:accent1>
      <a:accent2>
        <a:srgbClr val="63666A"/>
      </a:accent2>
      <a:accent3>
        <a:srgbClr val="FF9E1B"/>
      </a:accent3>
      <a:accent4>
        <a:srgbClr val="FF671F"/>
      </a:accent4>
      <a:accent5>
        <a:srgbClr val="002E5D"/>
      </a:accent5>
      <a:accent6>
        <a:srgbClr val="0076A5"/>
      </a:accent6>
      <a:hlink>
        <a:srgbClr val="0076A5"/>
      </a:hlink>
      <a:folHlink>
        <a:srgbClr val="A6192E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lIns="0" tIns="0" rIns="0" bIns="0" rtlCol="0" anchor="ctr">
        <a:normAutofit/>
      </a:bodyPr>
      <a:lstStyle>
        <a:defPPr algn="ctr">
          <a:defRPr dirty="0" err="1" smtClean="0">
            <a:solidFill>
              <a:schemeClr val="tx2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3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wrap="none" lIns="0" tIns="0" rIns="0" bIns="0" rtlCol="0" anchor="t" anchorCtr="0">
        <a:spAutoFit/>
      </a:bodyPr>
      <a:lstStyle>
        <a:defPPr algn="l">
          <a:defRPr sz="1200" b="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SynH2024" id="{459FCE32-1059-7743-9CC0-B28C1CDB44D3}" vid="{C7359C9E-CCDA-E640-9D73-819E7F902CA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2CD2B7DD7D5E348A4B5B847AD49C1E4" ma:contentTypeVersion="15" ma:contentTypeDescription="Create a new document." ma:contentTypeScope="" ma:versionID="8e0e392dcf65750e3ad704a59f705fb3">
  <xsd:schema xmlns:xsd="http://www.w3.org/2001/XMLSchema" xmlns:xs="http://www.w3.org/2001/XMLSchema" xmlns:p="http://schemas.microsoft.com/office/2006/metadata/properties" xmlns:ns2="737cdb0d-9f15-48ec-9529-975a91239bb1" xmlns:ns3="9bea065c-4598-471b-a0d8-b208471d6a41" targetNamespace="http://schemas.microsoft.com/office/2006/metadata/properties" ma:root="true" ma:fieldsID="16d7d9ff6e2e2d483fddd166083c89fa" ns2:_="" ns3:_="">
    <xsd:import namespace="737cdb0d-9f15-48ec-9529-975a91239bb1"/>
    <xsd:import namespace="9bea065c-4598-471b-a0d8-b208471d6a4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37cdb0d-9f15-48ec-9529-975a91239bb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12" nillable="true" ma:displayName="Location" ma:indexed="true" ma:internalName="MediaServiceLocatio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6" nillable="true" ma:taxonomy="true" ma:internalName="lcf76f155ced4ddcb4097134ff3c332f" ma:taxonomyFieldName="MediaServiceImageTags" ma:displayName="Image Tags" ma:readOnly="false" ma:fieldId="{5cf76f15-5ced-4ddc-b409-7134ff3c332f}" ma:taxonomyMulti="true" ma:sspId="8aec5887-daab-4316-8b81-7ef05b7293c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2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bea065c-4598-471b-a0d8-b208471d6a41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62ad5bb0-02f3-4dc7-984e-bd575285d723}" ma:internalName="TaxCatchAll" ma:showField="CatchAllData" ma:web="9bea065c-4598-471b-a0d8-b208471d6a4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9bea065c-4598-471b-a0d8-b208471d6a41" xsi:nil="true"/>
    <lcf76f155ced4ddcb4097134ff3c332f xmlns="737cdb0d-9f15-48ec-9529-975a91239bb1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C4D443D4-D2BB-47D9-93BA-F264F5B47780}">
  <ds:schemaRefs>
    <ds:schemaRef ds:uri="737cdb0d-9f15-48ec-9529-975a91239bb1"/>
    <ds:schemaRef ds:uri="9bea065c-4598-471b-a0d8-b208471d6a4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3BB299B6-1159-4940-B296-E198453C8E8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674E985-4D59-45AB-8970-AD8E2C92CE21}">
  <ds:schemaRefs>
    <ds:schemaRef ds:uri="9bea065c-4598-471b-a0d8-b208471d6a41"/>
    <ds:schemaRef ds:uri="http://purl.org/dc/terms/"/>
    <ds:schemaRef ds:uri="http://purl.org/dc/dcmitype/"/>
    <ds:schemaRef ds:uri="http://schemas.microsoft.com/office/2006/metadata/properties"/>
    <ds:schemaRef ds:uri="http://www.w3.org/XML/1998/namespace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schemas.microsoft.com/office/infopath/2007/PartnerControls"/>
    <ds:schemaRef ds:uri="737cdb0d-9f15-48ec-9529-975a91239bb1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SynH2024</Template>
  <TotalTime>1128</TotalTime>
  <Words>4860</Words>
  <Application>Microsoft Macintosh PowerPoint</Application>
  <PresentationFormat>Widescreen</PresentationFormat>
  <Paragraphs>960</Paragraphs>
  <Slides>60</Slides>
  <Notes>60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4" baseType="lpstr">
      <vt:lpstr>Aptos</vt:lpstr>
      <vt:lpstr>Arial</vt:lpstr>
      <vt:lpstr>Calibri</vt:lpstr>
      <vt:lpstr>SynH2024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Trulicity and Competitors</dc:title>
  <dc:subject>Automating Creative Analysis</dc:subject>
  <dc:creator>Duncan Arbour</dc:creator>
  <cp:keywords/>
  <dc:description/>
  <cp:lastModifiedBy>Arbour, Duncan</cp:lastModifiedBy>
  <cp:revision>7</cp:revision>
  <dcterms:created xsi:type="dcterms:W3CDTF">2024-07-12T09:05:01Z</dcterms:created>
  <dcterms:modified xsi:type="dcterms:W3CDTF">2024-09-02T13:48:50Z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0x010100A2CD2B7DD7D5E348A4B5B847AD49C1E4</vt:lpwstr>
  </property>
  <property fmtid="{D5CDD505-2E9C-101B-9397-08002B2CF9AE}" pid="3" name="MediaServiceImageTags">
    <vt:lpwstr/>
  </property>
</Properties>
</file>