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9028C4-2906-2751-8DE9-C97580615A11}"/>
              </a:ext>
            </a:extLst>
          </p:cNvPr>
          <p:cNvSpPr/>
          <p:nvPr userDrawn="1"/>
        </p:nvSpPr>
        <p:spPr>
          <a:xfrm>
            <a:off x="632458" y="1179443"/>
            <a:ext cx="2700000" cy="270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86A1B-B90F-1136-B5A0-61456981EDB9}"/>
              </a:ext>
            </a:extLst>
          </p:cNvPr>
          <p:cNvSpPr/>
          <p:nvPr userDrawn="1"/>
        </p:nvSpPr>
        <p:spPr>
          <a:xfrm>
            <a:off x="3332458" y="1179443"/>
            <a:ext cx="2700000" cy="270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218D1-D8CD-7DF9-08D8-5D875EFF2879}"/>
              </a:ext>
            </a:extLst>
          </p:cNvPr>
          <p:cNvSpPr/>
          <p:nvPr userDrawn="1"/>
        </p:nvSpPr>
        <p:spPr>
          <a:xfrm>
            <a:off x="632458" y="3879134"/>
            <a:ext cx="2700000" cy="270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8C9AA-3979-34BC-252B-442CF6045655}"/>
              </a:ext>
            </a:extLst>
          </p:cNvPr>
          <p:cNvSpPr/>
          <p:nvPr userDrawn="1"/>
        </p:nvSpPr>
        <p:spPr>
          <a:xfrm>
            <a:off x="3332458" y="3879134"/>
            <a:ext cx="2700000" cy="270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D263C-F01C-F532-3C28-4F4209F9CC1F}"/>
              </a:ext>
            </a:extLst>
          </p:cNvPr>
          <p:cNvSpPr/>
          <p:nvPr userDrawn="1"/>
        </p:nvSpPr>
        <p:spPr>
          <a:xfrm>
            <a:off x="6745357" y="1179443"/>
            <a:ext cx="4814183" cy="53996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11ABB-2F90-EE0F-0078-B7B5FE3A5CE5}"/>
              </a:ext>
            </a:extLst>
          </p:cNvPr>
          <p:cNvSpPr/>
          <p:nvPr userDrawn="1"/>
        </p:nvSpPr>
        <p:spPr>
          <a:xfrm>
            <a:off x="632458" y="1179443"/>
            <a:ext cx="2700000" cy="19426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Strengths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CE8A4-10CA-778C-D021-E80EEEAEBE0A}"/>
              </a:ext>
            </a:extLst>
          </p:cNvPr>
          <p:cNvSpPr/>
          <p:nvPr userDrawn="1"/>
        </p:nvSpPr>
        <p:spPr>
          <a:xfrm>
            <a:off x="3332458" y="1179443"/>
            <a:ext cx="2700000" cy="194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Weaknesses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F2ECE-97C0-F0C6-4746-4BA4B7337134}"/>
              </a:ext>
            </a:extLst>
          </p:cNvPr>
          <p:cNvSpPr/>
          <p:nvPr userDrawn="1"/>
        </p:nvSpPr>
        <p:spPr>
          <a:xfrm>
            <a:off x="632458" y="3879134"/>
            <a:ext cx="2700000" cy="1942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Opportunities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98485F-2BB3-6067-7866-D54F6315570E}"/>
              </a:ext>
            </a:extLst>
          </p:cNvPr>
          <p:cNvSpPr/>
          <p:nvPr userDrawn="1"/>
        </p:nvSpPr>
        <p:spPr>
          <a:xfrm>
            <a:off x="3332458" y="3879134"/>
            <a:ext cx="2700000" cy="1942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2F5FBA-1672-867A-B19E-5C3044593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1C58F7-83C4-D72A-D300-B97FB137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Slide</a:t>
            </a:r>
            <a:r>
              <a:rPr lang="en-GB"/>
              <a:t>_title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DC113-C669-A246-64D9-5832EDEEDA7F}"/>
              </a:ext>
            </a:extLst>
          </p:cNvPr>
          <p:cNvSpPr txBox="1"/>
          <p:nvPr/>
        </p:nvSpPr>
        <p:spPr>
          <a:xfrm>
            <a:off x="6851374" y="1311656"/>
            <a:ext cx="4585252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0" dirty="0" err="1"/>
              <a:t>SWOT_narrative</a:t>
            </a:r>
            <a:endParaRPr lang="en-GB" sz="12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8CBF1-C3C6-FEFD-79F7-6BD75CD42987}"/>
              </a:ext>
            </a:extLst>
          </p:cNvPr>
          <p:cNvSpPr txBox="1"/>
          <p:nvPr/>
        </p:nvSpPr>
        <p:spPr>
          <a:xfrm>
            <a:off x="728870" y="1271469"/>
            <a:ext cx="2531165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/>
              <a:t>Strength_bullets</a:t>
            </a:r>
            <a:endParaRPr lang="en-GB" sz="9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E0404-057A-20C1-7BB9-B1BBF01A5D8E}"/>
              </a:ext>
            </a:extLst>
          </p:cNvPr>
          <p:cNvSpPr txBox="1"/>
          <p:nvPr/>
        </p:nvSpPr>
        <p:spPr>
          <a:xfrm>
            <a:off x="3412435" y="1271469"/>
            <a:ext cx="2531165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/>
              <a:t>Weakness_bullets</a:t>
            </a:r>
            <a:endParaRPr lang="en-GB" sz="9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84843E-C35A-4D4F-4C33-5A1060B1CE01}"/>
              </a:ext>
            </a:extLst>
          </p:cNvPr>
          <p:cNvSpPr txBox="1"/>
          <p:nvPr/>
        </p:nvSpPr>
        <p:spPr>
          <a:xfrm>
            <a:off x="728869" y="3981539"/>
            <a:ext cx="2531165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/>
              <a:t>Opportunity_bullets</a:t>
            </a:r>
            <a:endParaRPr lang="en-GB" sz="900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1A9EE-7E5B-993F-0B30-5AD880043837}"/>
              </a:ext>
            </a:extLst>
          </p:cNvPr>
          <p:cNvSpPr txBox="1"/>
          <p:nvPr/>
        </p:nvSpPr>
        <p:spPr>
          <a:xfrm>
            <a:off x="3412434" y="3981539"/>
            <a:ext cx="2531165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/>
              <a:t>Weakness_bullets</a:t>
            </a:r>
            <a:endParaRPr lang="en-GB" sz="900" b="0" dirty="0"/>
          </a:p>
        </p:txBody>
      </p:sp>
    </p:spTree>
    <p:extLst>
      <p:ext uri="{BB962C8B-B14F-4D97-AF65-F5344CB8AC3E}">
        <p14:creationId xmlns:p14="http://schemas.microsoft.com/office/powerpoint/2010/main" val="400565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9bea065c-4598-471b-a0d8-b208471d6a41"/>
    <ds:schemaRef ds:uri="737cdb0d-9f15-48ec-9529-975a91239bb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1255</TotalTime>
  <Words>90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12</cp:revision>
  <dcterms:created xsi:type="dcterms:W3CDTF">2024-07-12T09:05:01Z</dcterms:created>
  <dcterms:modified xsi:type="dcterms:W3CDTF">2024-09-02T13:46:24Z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