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4FABD-762F-C54C-B83B-5B11267203EB}" v="13" dt="2024-08-28T10:15:4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9456"/>
  </p:normalViewPr>
  <p:slideViewPr>
    <p:cSldViewPr snapToGrid="0">
      <p:cViewPr varScale="1">
        <p:scale>
          <a:sx n="100" d="100"/>
          <a:sy n="100" d="100"/>
        </p:scale>
        <p:origin x="13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40D4FABD-762F-C54C-B83B-5B11267203EB}"/>
    <pc:docChg chg="modSld">
      <pc:chgData name="Arbour, Duncan" userId="f8c76c83-f09a-4702-8a60-e00215c8b89f" providerId="ADAL" clId="{40D4FABD-762F-C54C-B83B-5B11267203EB}" dt="2024-08-28T10:47:10.844" v="4" actId="20577"/>
      <pc:docMkLst>
        <pc:docMk/>
      </pc:docMkLst>
      <pc:sldChg chg="modSp mod">
        <pc:chgData name="Arbour, Duncan" userId="f8c76c83-f09a-4702-8a60-e00215c8b89f" providerId="ADAL" clId="{40D4FABD-762F-C54C-B83B-5B11267203EB}" dt="2024-08-28T10:47:10.844" v="4" actId="20577"/>
        <pc:sldMkLst>
          <pc:docMk/>
          <pc:sldMk cId="1157913996" sldId="261"/>
        </pc:sldMkLst>
        <pc:spChg chg="mod">
          <ac:chgData name="Arbour, Duncan" userId="f8c76c83-f09a-4702-8a60-e00215c8b89f" providerId="ADAL" clId="{40D4FABD-762F-C54C-B83B-5B11267203EB}" dt="2024-08-28T10:47:10.844" v="4" actId="20577"/>
          <ac:spMkLst>
            <pc:docMk/>
            <pc:sldMk cId="1157913996" sldId="261"/>
            <ac:spMk id="4" creationId="{661AF2C9-2623-80FB-3B58-1352CA4E8E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1C6EA-6C63-2EE8-B6BC-278B3D7D947D}"/>
              </a:ext>
            </a:extLst>
          </p:cNvPr>
          <p:cNvSpPr/>
          <p:nvPr userDrawn="1"/>
        </p:nvSpPr>
        <p:spPr>
          <a:xfrm>
            <a:off x="632460" y="1807720"/>
            <a:ext cx="7385105" cy="1321395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CDB903-6829-6562-6D53-6FD707769548}"/>
              </a:ext>
            </a:extLst>
          </p:cNvPr>
          <p:cNvSpPr/>
          <p:nvPr userDrawn="1"/>
        </p:nvSpPr>
        <p:spPr>
          <a:xfrm>
            <a:off x="632460" y="3696153"/>
            <a:ext cx="7385105" cy="917204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5B0E4-14F9-39A5-E560-52982D0DC132}"/>
              </a:ext>
            </a:extLst>
          </p:cNvPr>
          <p:cNvSpPr/>
          <p:nvPr userDrawn="1"/>
        </p:nvSpPr>
        <p:spPr>
          <a:xfrm>
            <a:off x="632460" y="5180395"/>
            <a:ext cx="7385105" cy="917204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A3070-7402-DBF3-7291-776F0DCF6D00}"/>
              </a:ext>
            </a:extLst>
          </p:cNvPr>
          <p:cNvSpPr txBox="1"/>
          <p:nvPr userDrawn="1"/>
        </p:nvSpPr>
        <p:spPr>
          <a:xfrm>
            <a:off x="648226" y="1547079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Visual: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6F474-1E0B-22CD-BE80-A1D3A93C41E7}"/>
              </a:ext>
            </a:extLst>
          </p:cNvPr>
          <p:cNvSpPr txBox="1"/>
          <p:nvPr userDrawn="1"/>
        </p:nvSpPr>
        <p:spPr>
          <a:xfrm>
            <a:off x="648226" y="3435255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Treatment: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5C5D4-0012-2BEA-27B2-257C73D0E582}"/>
              </a:ext>
            </a:extLst>
          </p:cNvPr>
          <p:cNvSpPr txBox="1"/>
          <p:nvPr userDrawn="1"/>
        </p:nvSpPr>
        <p:spPr>
          <a:xfrm>
            <a:off x="648226" y="4916763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Mood: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2212A-56EF-B055-C653-83B6D4723A9C}"/>
              </a:ext>
            </a:extLst>
          </p:cNvPr>
          <p:cNvSpPr/>
          <p:nvPr userDrawn="1"/>
        </p:nvSpPr>
        <p:spPr>
          <a:xfrm>
            <a:off x="8308428" y="1807720"/>
            <a:ext cx="3251112" cy="4289879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90377-4C0F-3874-1545-33E9CEA3BC87}"/>
              </a:ext>
            </a:extLst>
          </p:cNvPr>
          <p:cNvSpPr txBox="1"/>
          <p:nvPr userDrawn="1"/>
        </p:nvSpPr>
        <p:spPr>
          <a:xfrm>
            <a:off x="8308427" y="1547079"/>
            <a:ext cx="290085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bg1"/>
                </a:solidFill>
              </a:rPr>
              <a:t>Supporting Message Options: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7B24A6-E585-944C-08D6-E8AB0499E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Campaign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55BD9-F8E7-8BED-BFCC-FCEBFFF9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AF2C9-2623-80FB-3B58-1352CA4E8ECE}"/>
              </a:ext>
            </a:extLst>
          </p:cNvPr>
          <p:cNvSpPr txBox="1"/>
          <p:nvPr/>
        </p:nvSpPr>
        <p:spPr>
          <a:xfrm>
            <a:off x="8450317" y="1898814"/>
            <a:ext cx="2979683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Supporting data</a:t>
            </a:r>
            <a:endParaRPr lang="en-GB" sz="9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F12D-C006-B0B3-93BF-358F03D0F471}"/>
              </a:ext>
            </a:extLst>
          </p:cNvPr>
          <p:cNvSpPr txBox="1"/>
          <p:nvPr/>
        </p:nvSpPr>
        <p:spPr>
          <a:xfrm>
            <a:off x="762000" y="1870784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F32E1-EB96-DC10-D4B8-16E853586451}"/>
              </a:ext>
            </a:extLst>
          </p:cNvPr>
          <p:cNvSpPr txBox="1"/>
          <p:nvPr/>
        </p:nvSpPr>
        <p:spPr>
          <a:xfrm>
            <a:off x="697229" y="3719715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36BD4-9C27-6383-39B4-E960E16A7B0F}"/>
              </a:ext>
            </a:extLst>
          </p:cNvPr>
          <p:cNvSpPr txBox="1"/>
          <p:nvPr/>
        </p:nvSpPr>
        <p:spPr>
          <a:xfrm>
            <a:off x="697229" y="5235825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mood</a:t>
            </a:r>
          </a:p>
        </p:txBody>
      </p:sp>
    </p:spTree>
    <p:extLst>
      <p:ext uri="{BB962C8B-B14F-4D97-AF65-F5344CB8AC3E}">
        <p14:creationId xmlns:p14="http://schemas.microsoft.com/office/powerpoint/2010/main" val="11579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737cdb0d-9f15-48ec-9529-975a91239bb1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9bea065c-4598-471b-a0d8-b208471d6a4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1223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SynH2024</vt:lpstr>
      <vt:lpstr>Headline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2024-08-28T10:47:11Z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