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63" r:id="rId5"/>
    <p:sldId id="264" r:id="rId6"/>
    <p:sldId id="265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6233"/>
  </p:normalViewPr>
  <p:slideViewPr>
    <p:cSldViewPr snapToGrid="0">
      <p:cViewPr varScale="1">
        <p:scale>
          <a:sx n="81" d="100"/>
          <a:sy n="81" d="100"/>
        </p:scale>
        <p:origin x="206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8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2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10BA0-A3F5-CBB8-1E17-15F31BC45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A29496-7102-8500-EA8B-9AC8598EBE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7C3385-0EB5-903C-173C-9022EE54C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AA119-8249-200A-88ED-6267D35DB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D194A-92D9-5CF6-D63D-D9471D651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B0E1E-6ED7-E957-F5C4-11B72AEB84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06E7A6-56B2-567B-55D1-23629D09C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3CA0A-782B-7B1D-5717-019FA2CB8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88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5410200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20C7D5-4A33-9E72-38D1-4B6617A0675F}"/>
              </a:ext>
            </a:extLst>
          </p:cNvPr>
          <p:cNvCxnSpPr>
            <a:cxnSpLocks/>
          </p:cNvCxnSpPr>
          <p:nvPr userDrawn="1"/>
        </p:nvCxnSpPr>
        <p:spPr>
          <a:xfrm>
            <a:off x="4147930" y="1311656"/>
            <a:ext cx="0" cy="5420448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4910B0-46B1-3C70-D6C9-3D5BA32E709F}"/>
              </a:ext>
            </a:extLst>
          </p:cNvPr>
          <p:cNvCxnSpPr>
            <a:cxnSpLocks/>
          </p:cNvCxnSpPr>
          <p:nvPr userDrawn="1"/>
        </p:nvCxnSpPr>
        <p:spPr>
          <a:xfrm>
            <a:off x="7904921" y="1311656"/>
            <a:ext cx="0" cy="5420448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5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5410200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31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65078AD-97B7-EF81-B237-03A2AFDE68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5" y="1533525"/>
            <a:ext cx="4960938" cy="496093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</p:spTree>
    <p:extLst>
      <p:ext uri="{BB962C8B-B14F-4D97-AF65-F5344CB8AC3E}">
        <p14:creationId xmlns:p14="http://schemas.microsoft.com/office/powerpoint/2010/main" val="169871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FCCBA0-F0FD-7E91-9C9C-4D9A79748523}"/>
              </a:ext>
            </a:extLst>
          </p:cNvPr>
          <p:cNvSpPr/>
          <p:nvPr/>
        </p:nvSpPr>
        <p:spPr>
          <a:xfrm>
            <a:off x="0" y="1860331"/>
            <a:ext cx="8970579" cy="110358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endParaRPr lang="en-GB" sz="2800" b="1" noProof="1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18010D-B6D3-DDC9-FE53-A30C9B356772}"/>
              </a:ext>
            </a:extLst>
          </p:cNvPr>
          <p:cNvSpPr txBox="1"/>
          <p:nvPr/>
        </p:nvSpPr>
        <p:spPr>
          <a:xfrm>
            <a:off x="141890" y="1970690"/>
            <a:ext cx="8639503" cy="984885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2600" b="1" noProof="1">
                <a:solidFill>
                  <a:schemeClr val="tx2"/>
                </a:solidFill>
              </a:rPr>
              <a:t>subject_line</a:t>
            </a:r>
          </a:p>
          <a:p>
            <a:endParaRPr lang="en-GB" sz="2600" b="1" noProof="1">
              <a:solidFill>
                <a:schemeClr val="tx2"/>
              </a:solidFill>
            </a:endParaRPr>
          </a:p>
          <a:p>
            <a:pPr algn="l"/>
            <a:endParaRPr lang="en-GB" sz="1200" b="0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7F862F-61D1-5943-D9EE-B093D36602E3}"/>
              </a:ext>
            </a:extLst>
          </p:cNvPr>
          <p:cNvSpPr txBox="1"/>
          <p:nvPr/>
        </p:nvSpPr>
        <p:spPr>
          <a:xfrm>
            <a:off x="141890" y="3090041"/>
            <a:ext cx="5596758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1400" dirty="0" err="1">
                <a:solidFill>
                  <a:schemeClr val="tx2"/>
                </a:solidFill>
              </a:rPr>
              <a:t>d</a:t>
            </a:r>
            <a:r>
              <a:rPr lang="en-US" sz="1400" b="0" dirty="0" err="1">
                <a:solidFill>
                  <a:schemeClr val="tx2"/>
                </a:solidFill>
              </a:rPr>
              <a:t>ate_range</a:t>
            </a:r>
            <a:endParaRPr lang="en-US" sz="14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97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EBBC19-4482-3289-CB60-79B09DAA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515CA-D0FF-A323-3F56-91669CBC7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/>
              <a:t>Thought leadership concept #1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C7B8CED-D35C-FDF2-F17F-2DE4C65729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694DE-D666-5CEA-CC93-335AA04ADDBE}"/>
              </a:ext>
            </a:extLst>
          </p:cNvPr>
          <p:cNvSpPr txBox="1"/>
          <p:nvPr/>
        </p:nvSpPr>
        <p:spPr>
          <a:xfrm>
            <a:off x="631825" y="5472619"/>
            <a:ext cx="11160782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b="0" i="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rationale</a:t>
            </a:r>
            <a:endParaRPr lang="en-US" sz="1100" b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552E87-0D52-4DAF-2077-4463CCC9D4B1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E9E7FA-DF8D-A0A0-A01E-23DDD0B69B4D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</a:rPr>
              <a:t>post_proposal</a:t>
            </a:r>
            <a:endParaRPr lang="en-GB" sz="1600" dirty="0">
              <a:solidFill>
                <a:schemeClr val="accent2"/>
              </a:solidFill>
            </a:endParaRPr>
          </a:p>
          <a:p>
            <a:pPr algn="l"/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6577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403CB-1D50-E29F-0833-E494DF3A9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F77428-3EFD-051B-D253-821415E7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F24B05-FE69-D371-D113-FAE008D06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1333568" cy="518086"/>
          </a:xfrm>
        </p:spPr>
        <p:txBody>
          <a:bodyPr/>
          <a:lstStyle/>
          <a:p>
            <a:r>
              <a:rPr lang="en-US"/>
              <a:t>Thought leadership concept #2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A2AB56-69EE-260F-5591-C5048BCE1A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6862-14BF-3889-E336-A399777C3F8B}"/>
              </a:ext>
            </a:extLst>
          </p:cNvPr>
          <p:cNvSpPr txBox="1"/>
          <p:nvPr/>
        </p:nvSpPr>
        <p:spPr>
          <a:xfrm>
            <a:off x="631825" y="5472619"/>
            <a:ext cx="11160782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b="0" i="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rationale</a:t>
            </a:r>
            <a:endParaRPr lang="en-US" sz="1100" b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D044E1-D6E3-E921-F7FF-9C915C3472BD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FC3E2D-B4AA-1210-3AA1-A3E2E0F11BE4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err="1">
                <a:solidFill>
                  <a:schemeClr val="accent2"/>
                </a:solidFill>
              </a:rPr>
              <a:t>post_proposal</a:t>
            </a:r>
            <a:endParaRPr lang="en-GB" sz="1600">
              <a:solidFill>
                <a:schemeClr val="accent2"/>
              </a:solidFill>
            </a:endParaRPr>
          </a:p>
          <a:p>
            <a:pPr algn="l"/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177180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D801C-9999-E583-558A-8F83997C7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540169-29CB-8E2C-F7C0-55FF650F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985C28-CE2D-DF47-D4AD-FCFE2A49A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/>
              <a:t>Thought leadership concept #3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EAB7F7-6041-A901-99AD-C32E8B0471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D8F66-9EC9-23C0-A59C-53E5395F12D8}"/>
              </a:ext>
            </a:extLst>
          </p:cNvPr>
          <p:cNvSpPr txBox="1"/>
          <p:nvPr/>
        </p:nvSpPr>
        <p:spPr>
          <a:xfrm>
            <a:off x="631825" y="5472619"/>
            <a:ext cx="11160782" cy="16927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100" b="0" i="0">
                <a:solidFill>
                  <a:schemeClr val="accent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rationale</a:t>
            </a:r>
            <a:endParaRPr lang="en-US" sz="1100" b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5233-26C9-9A31-698A-947A3E12372F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1D898-4730-7370-7E55-B3AAB6E6948E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err="1">
                <a:solidFill>
                  <a:schemeClr val="accent2"/>
                </a:solidFill>
              </a:rPr>
              <a:t>post_proposal</a:t>
            </a:r>
            <a:endParaRPr lang="en-GB" sz="1600">
              <a:solidFill>
                <a:schemeClr val="accent2"/>
              </a:solidFill>
            </a:endParaRPr>
          </a:p>
          <a:p>
            <a:pPr algn="l"/>
            <a:endParaRPr lang="en-US" sz="1200" b="0"/>
          </a:p>
        </p:txBody>
      </p:sp>
    </p:spTree>
    <p:extLst>
      <p:ext uri="{BB962C8B-B14F-4D97-AF65-F5344CB8AC3E}">
        <p14:creationId xmlns:p14="http://schemas.microsoft.com/office/powerpoint/2010/main" val="7890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2851CF-83CE-5498-59A0-0CD12C3CAE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1333568" cy="518086"/>
          </a:xfrm>
        </p:spPr>
        <p:txBody>
          <a:bodyPr/>
          <a:lstStyle/>
          <a:p>
            <a:r>
              <a:rPr lang="en-US" err="1"/>
              <a:t>Column_subtitle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320E1D9-0B37-E218-E183-C26178F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Summaries of posts reviewed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3F2A-0752-2538-60E7-2D40E4A1FE3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112494"/>
            <a:ext cx="10928350" cy="561960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400" kern="100" err="1"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400" kern="100"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74E985-4D59-45AB-8970-AD8E2C92CE2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9bea065c-4598-471b-a0d8-b208471d6a41"/>
    <ds:schemaRef ds:uri="http://schemas.microsoft.com/office/infopath/2007/PartnerControls"/>
    <ds:schemaRef ds:uri="http://schemas.openxmlformats.org/package/2006/metadata/core-properties"/>
    <ds:schemaRef ds:uri="737cdb0d-9f15-48ec-9529-975a91239bb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1368</TotalTime>
  <Words>51</Words>
  <Application>Microsoft Macintosh PowerPoint</Application>
  <PresentationFormat>Widescreen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Courier New</vt:lpstr>
      <vt:lpstr>SynH2024</vt:lpstr>
      <vt:lpstr>PowerPoint Presentation</vt:lpstr>
      <vt:lpstr>title</vt:lpstr>
      <vt:lpstr>title</vt:lpstr>
      <vt:lpstr>title</vt:lpstr>
      <vt:lpstr>Summaries of posts reviewed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23</cp:revision>
  <dcterms:created xsi:type="dcterms:W3CDTF">2024-07-12T09:05:01Z</dcterms:created>
  <dcterms:modified xsi:type="dcterms:W3CDTF">2025-05-11T09:19:00Z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