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55"/>
  </p:notesMasterIdLst>
  <p:sldIdLst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</p:sldIdLst>
  <p:sldSz cx="9144000" cy="51482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57B"/>
    <a:srgbClr val="B74271"/>
    <a:srgbClr val="6C1D45"/>
    <a:srgbClr val="6F7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2"/>
    <p:restoredTop sz="94714"/>
  </p:normalViewPr>
  <p:slideViewPr>
    <p:cSldViewPr snapToGrid="0">
      <p:cViewPr varScale="1">
        <p:scale>
          <a:sx n="163" d="100"/>
          <a:sy n="163" d="100"/>
        </p:scale>
        <p:origin x="1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0AFFB-0885-5042-955A-EBE8D4F3127F}" type="datetimeFigureOut">
              <a:rPr lang="en-US" smtClean="0"/>
              <a:t>8/3/25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CCE5C-5311-ED45-B0B2-54F81195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5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- pri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7BFEA6B0-8001-3A78-3E1D-76E1762EE03E}"/>
              </a:ext>
            </a:extLst>
          </p:cNvPr>
          <p:cNvSpPr txBox="1"/>
          <p:nvPr userDrawn="1"/>
        </p:nvSpPr>
        <p:spPr>
          <a:xfrm>
            <a:off x="8587819" y="4760537"/>
            <a:ext cx="3790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1E78E3-F02B-254B-8C40-179D185D5A49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2BA629-9462-B268-21C4-7AA99E854BC8}"/>
              </a:ext>
            </a:extLst>
          </p:cNvPr>
          <p:cNvSpPr txBox="1"/>
          <p:nvPr userDrawn="1"/>
        </p:nvSpPr>
        <p:spPr>
          <a:xfrm>
            <a:off x="261986" y="4759165"/>
            <a:ext cx="1181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dirty="0">
                <a:solidFill>
                  <a:schemeClr val="tx2"/>
                </a:solidFill>
              </a:rPr>
              <a:t>SYNEOS HEALTH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57A5A4-730E-CA88-C25D-B9EE0E1D4C42}"/>
              </a:ext>
            </a:extLst>
          </p:cNvPr>
          <p:cNvSpPr txBox="1"/>
          <p:nvPr userDrawn="1"/>
        </p:nvSpPr>
        <p:spPr>
          <a:xfrm>
            <a:off x="6381161" y="4759165"/>
            <a:ext cx="22066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2"/>
                </a:solidFill>
              </a:rPr>
              <a:t>CONFIDENTIAL. AUTHORIZED USE ONLY.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4BF0E2F-2431-0E61-394C-80EB8572CB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9144000" cy="33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0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390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accent3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1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808" userDrawn="1">
          <p15:clr>
            <a:srgbClr val="F26B43"/>
          </p15:clr>
        </p15:guide>
        <p15:guide id="4" pos="2952" userDrawn="1">
          <p15:clr>
            <a:srgbClr val="F26B43"/>
          </p15:clr>
        </p15:guide>
        <p15:guide id="5" pos="3696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4584" userDrawn="1">
          <p15:clr>
            <a:srgbClr val="F26B43"/>
          </p15:clr>
        </p15:guide>
        <p15:guide id="8" pos="4728" userDrawn="1">
          <p15:clr>
            <a:srgbClr val="F26B43"/>
          </p15:clr>
        </p15:guide>
        <p15:guide id="9" pos="5472" userDrawn="1">
          <p15:clr>
            <a:srgbClr val="F26B43"/>
          </p15:clr>
        </p15:guide>
        <p15:guide id="10" pos="2064" userDrawn="1">
          <p15:clr>
            <a:srgbClr val="F26B43"/>
          </p15:clr>
        </p15:guide>
        <p15:guide id="11" pos="1920" userDrawn="1">
          <p15:clr>
            <a:srgbClr val="F26B43"/>
          </p15:clr>
        </p15:guide>
        <p15:guide id="12" pos="1176" userDrawn="1">
          <p15:clr>
            <a:srgbClr val="F26B43"/>
          </p15:clr>
        </p15:guide>
        <p15:guide id="13" pos="1032" userDrawn="1">
          <p15:clr>
            <a:srgbClr val="F26B43"/>
          </p15:clr>
        </p15:guide>
        <p15:guide id="14" pos="288" userDrawn="1">
          <p15:clr>
            <a:srgbClr val="F26B43"/>
          </p15:clr>
        </p15:guide>
        <p15:guide id="15" orient="horz" pos="302" userDrawn="1">
          <p15:clr>
            <a:srgbClr val="F26B43"/>
          </p15:clr>
        </p15:guide>
        <p15:guide id="16" orient="horz" pos="29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3268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F97A8-BB3A-CD57-7B9B-021CA07D0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0985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7F737-81C7-494B-D530-C55846DE0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581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29DDF-806B-1D11-685A-C256EDB8A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705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E1E29-B6C6-ACB8-30DE-D9199E5C0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4734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93A36-448B-7F72-7ED7-A6739FCA7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245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CC6D9-0068-1BA6-FA4C-FF5C0D2D4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135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2BF7E-48D8-19AE-544F-3738AF7CF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8555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81217-08BF-0CCC-C86B-9A44AE6CC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627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F946E-44A9-FC57-5D7D-9E8AE7747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420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9CAA9-1B30-ECA7-F06F-6F4B75D43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425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59954-77EF-8E31-D905-F6EFD418D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0494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7230E-A608-4323-EACD-CEFCD91BA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384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84099-D231-DFD2-0806-3A5539E7E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939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0067A-7C4C-921C-3DBE-38228356E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7008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F2D58-6CE1-958A-31E5-97CE1F176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1203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C3691-CB03-B08C-A689-FCBE7CD7F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6712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A31D0-6E78-3142-763D-16A045C4F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2784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264FC-C8A7-0951-C160-5AF7DD7BD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1177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A39C4-D289-4C5D-27BC-FC682B2C6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187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FF962-A00F-E718-01FE-D546DCDE1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437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56847-494E-588E-3176-69E3DC825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09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0FB3E-73F2-F155-7C52-140B53AD8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674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EC999-0F00-0580-A3AF-38DA336A5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88663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624A6-55F8-05C4-54F8-5A0FDDB8C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887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B3378-999A-4BFC-1B5E-76FC0AF49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4025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8FAD1-91DD-FBE2-C259-EEF2188E6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04354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57C4F-B8BB-C5C1-4228-F1192059D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450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4D4B8-EF58-C2DF-112D-D3D522ACE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736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84CBE-DD3A-C17F-9FBB-BB691C7AF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3933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B91DD-CCD7-411F-8364-B53A6DDFF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3333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45832-2AE1-C2E4-6B36-3E1CC9719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66661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958B5-1D09-4593-59E3-79A3E29BF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614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ECDEB-A5DB-2A31-A4D2-7BC334993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79823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F2F55-7B1E-C1ED-10C5-C7718E61D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7920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109CB-D9AE-B72A-B6CD-17B1F064E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28469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1952A-9909-72A4-70E4-8A1768661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89713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B5ED4-7C3C-DBDC-C2D2-24C4D322E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3244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A81FC-DA89-12A5-A11E-082238059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437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EF1B3-9A5B-87F8-D78D-235856A78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93887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9159F-4481-D8CC-7FE0-C558500E7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72893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862E3-7A22-A98F-2D16-0788D3684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58821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ED8DF-2FB2-D0DC-33C9-6A6111DDD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0401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CAE7E-31DE-B6A1-3B4C-41F333C8F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56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1CDAC-1BEA-D1BF-B432-C4982891C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82745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10827-080A-BECD-951A-E54680422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796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0E788-A00E-8D95-45EE-E24A1A803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8457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32FCA-D59A-F7B2-6417-A0AB18DBA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5935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42B74-1A78-F549-831B-F7F5ECCBE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85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08504-D2D8-667C-66E4-E63F63AE2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8523929"/>
      </p:ext>
    </p:extLst>
  </p:cSld>
  <p:clrMapOvr>
    <a:masterClrMapping/>
  </p:clrMapOvr>
</p:sld>
</file>

<file path=ppt/theme/theme1.xml><?xml version="1.0" encoding="utf-8"?>
<a:theme xmlns:a="http://schemas.openxmlformats.org/drawingml/2006/main" name="syneos2025">
  <a:themeElements>
    <a:clrScheme name="Syneos2025">
      <a:dk1>
        <a:srgbClr val="FFFFFF"/>
      </a:dk1>
      <a:lt1>
        <a:srgbClr val="101820"/>
      </a:lt1>
      <a:dk2>
        <a:srgbClr val="FF671F"/>
      </a:dk2>
      <a:lt2>
        <a:srgbClr val="BFB8AF"/>
      </a:lt2>
      <a:accent1>
        <a:srgbClr val="EB3300"/>
      </a:accent1>
      <a:accent2>
        <a:srgbClr val="FF9E1B"/>
      </a:accent2>
      <a:accent3>
        <a:srgbClr val="6C1D45"/>
      </a:accent3>
      <a:accent4>
        <a:srgbClr val="F2C6CF"/>
      </a:accent4>
      <a:accent5>
        <a:srgbClr val="003C4C"/>
      </a:accent5>
      <a:accent6>
        <a:srgbClr val="DBE341"/>
      </a:accent6>
      <a:hlink>
        <a:srgbClr val="B74171"/>
      </a:hlink>
      <a:folHlink>
        <a:srgbClr val="007D7E"/>
      </a:folHlink>
    </a:clrScheme>
    <a:fontScheme name="Syneos 2024">
      <a:majorFont>
        <a:latin typeface="Kalinga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 sz="14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eos2024" id="{1F12CB60-4958-9D43-95EA-148037A24152}" vid="{096CF853-0BC9-6D44-A821-387C491DE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57d9a73-68e9-4aab-9d0a-be5a396e3039" xsi:nil="true"/>
    <lcf76f155ced4ddcb4097134ff3c332f xmlns="0603a36f-7446-49ce-a8d2-2fa38b6f1b11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D0995CF359FA49AA6FBDB4084AB626" ma:contentTypeVersion="16" ma:contentTypeDescription="Create a new document." ma:contentTypeScope="" ma:versionID="7c19f8e3323dfc30743dfe9313bae7c8">
  <xsd:schema xmlns:xsd="http://www.w3.org/2001/XMLSchema" xmlns:xs="http://www.w3.org/2001/XMLSchema" xmlns:p="http://schemas.microsoft.com/office/2006/metadata/properties" xmlns:ns2="0603a36f-7446-49ce-a8d2-2fa38b6f1b11" xmlns:ns3="657d9a73-68e9-4aab-9d0a-be5a396e3039" targetNamespace="http://schemas.microsoft.com/office/2006/metadata/properties" ma:root="true" ma:fieldsID="4c9c6e1697ab0be60127b6a09693838a" ns2:_="" ns3:_="">
    <xsd:import namespace="0603a36f-7446-49ce-a8d2-2fa38b6f1b11"/>
    <xsd:import namespace="657d9a73-68e9-4aab-9d0a-be5a396e30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LengthInSecond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03a36f-7446-49ce-a8d2-2fa38b6f1b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3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7d9a73-68e9-4aab-9d0a-be5a396e303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403a8cd6-23b6-4936-9695-66999f22bdea}" ma:internalName="TaxCatchAll" ma:showField="CatchAllData" ma:web="657d9a73-68e9-4aab-9d0a-be5a396e30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4AD295-8FEE-42B5-A491-65CDCC128C3F}">
  <ds:schemaRefs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657d9a73-68e9-4aab-9d0a-be5a396e3039"/>
    <ds:schemaRef ds:uri="0603a36f-7446-49ce-a8d2-2fa38b6f1b11"/>
  </ds:schemaRefs>
</ds:datastoreItem>
</file>

<file path=customXml/itemProps2.xml><?xml version="1.0" encoding="utf-8"?>
<ds:datastoreItem xmlns:ds="http://schemas.openxmlformats.org/officeDocument/2006/customXml" ds:itemID="{B01E52E4-C0AA-43CE-8182-9D3BD7971C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03a36f-7446-49ce-a8d2-2fa38b6f1b11"/>
    <ds:schemaRef ds:uri="657d9a73-68e9-4aab-9d0a-be5a396e30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598892-6A61-4453-9248-6D011796BD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syneos2025</Template>
  <TotalTime>7856</TotalTime>
  <Words>0</Words>
  <Application>Microsoft Macintosh PowerPoint</Application>
  <PresentationFormat>Custom</PresentationFormat>
  <Paragraphs>0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Aptos</vt:lpstr>
      <vt:lpstr>Arial</vt:lpstr>
      <vt:lpstr>syneos2025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Silveira, Stephanie</dc:creator>
  <cp:lastModifiedBy>Arbour, Duncan</cp:lastModifiedBy>
  <cp:revision>10</cp:revision>
  <dcterms:created xsi:type="dcterms:W3CDTF">2025-01-28T20:14:37Z</dcterms:created>
  <dcterms:modified xsi:type="dcterms:W3CDTF">2025-08-03T09:53:45Z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0x010100ECD0995CF359FA49AA6FBDB4084AB626</vt:lpwstr>
  </property>
  <property fmtid="{D5CDD505-2E9C-101B-9397-08002B2CF9AE}" pid="3" name="MediaServiceImageTags">
    <vt:lpwstr/>
  </property>
</Properties>
</file>