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D2E42-79E8-FF42-958F-0CDA464F138F}" v="10" dt="2024-11-08T06:49:3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/>
    <p:restoredTop sz="69320"/>
  </p:normalViewPr>
  <p:slideViewPr>
    <p:cSldViewPr snapToGrid="0">
      <p:cViewPr varScale="1">
        <p:scale>
          <a:sx n="75" d="100"/>
          <a:sy n="75" d="100"/>
        </p:scale>
        <p:origin x="26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9C4D2E42-79E8-FF42-958F-0CDA464F138F}"/>
    <pc:docChg chg="addSld">
      <pc:chgData name="Arbour, Duncan" userId="f8c76c83-f09a-4702-8a60-e00215c8b89f" providerId="ADAL" clId="{9C4D2E42-79E8-FF42-958F-0CDA464F138F}" dt="2024-11-08T07:26:58.870" v="8" actId="2890"/>
      <pc:docMkLst>
        <pc:docMk/>
      </pc:docMkLst>
      <pc:sldChg chg="add">
        <pc:chgData name="Arbour, Duncan" userId="f8c76c83-f09a-4702-8a60-e00215c8b89f" providerId="ADAL" clId="{9C4D2E42-79E8-FF42-958F-0CDA464F138F}" dt="2024-11-08T07:26:53.692" v="0" actId="2890"/>
        <pc:sldMkLst>
          <pc:docMk/>
          <pc:sldMk cId="3939918943" sldId="6152"/>
        </pc:sldMkLst>
      </pc:sldChg>
      <pc:sldChg chg="add">
        <pc:chgData name="Arbour, Duncan" userId="f8c76c83-f09a-4702-8a60-e00215c8b89f" providerId="ADAL" clId="{9C4D2E42-79E8-FF42-958F-0CDA464F138F}" dt="2024-11-08T07:26:54.931" v="1" actId="2890"/>
        <pc:sldMkLst>
          <pc:docMk/>
          <pc:sldMk cId="2526023155" sldId="6153"/>
        </pc:sldMkLst>
      </pc:sldChg>
      <pc:sldChg chg="add">
        <pc:chgData name="Arbour, Duncan" userId="f8c76c83-f09a-4702-8a60-e00215c8b89f" providerId="ADAL" clId="{9C4D2E42-79E8-FF42-958F-0CDA464F138F}" dt="2024-11-08T07:26:55.511" v="2" actId="2890"/>
        <pc:sldMkLst>
          <pc:docMk/>
          <pc:sldMk cId="1874132371" sldId="6154"/>
        </pc:sldMkLst>
      </pc:sldChg>
      <pc:sldChg chg="add">
        <pc:chgData name="Arbour, Duncan" userId="f8c76c83-f09a-4702-8a60-e00215c8b89f" providerId="ADAL" clId="{9C4D2E42-79E8-FF42-958F-0CDA464F138F}" dt="2024-11-08T07:26:56.054" v="3" actId="2890"/>
        <pc:sldMkLst>
          <pc:docMk/>
          <pc:sldMk cId="3342975694" sldId="6155"/>
        </pc:sldMkLst>
      </pc:sldChg>
      <pc:sldChg chg="add">
        <pc:chgData name="Arbour, Duncan" userId="f8c76c83-f09a-4702-8a60-e00215c8b89f" providerId="ADAL" clId="{9C4D2E42-79E8-FF42-958F-0CDA464F138F}" dt="2024-11-08T07:26:56.636" v="4" actId="2890"/>
        <pc:sldMkLst>
          <pc:docMk/>
          <pc:sldMk cId="814112304" sldId="6156"/>
        </pc:sldMkLst>
      </pc:sldChg>
      <pc:sldChg chg="add">
        <pc:chgData name="Arbour, Duncan" userId="f8c76c83-f09a-4702-8a60-e00215c8b89f" providerId="ADAL" clId="{9C4D2E42-79E8-FF42-958F-0CDA464F138F}" dt="2024-11-08T07:26:57.185" v="5" actId="2890"/>
        <pc:sldMkLst>
          <pc:docMk/>
          <pc:sldMk cId="778674166" sldId="6157"/>
        </pc:sldMkLst>
      </pc:sldChg>
      <pc:sldChg chg="add">
        <pc:chgData name="Arbour, Duncan" userId="f8c76c83-f09a-4702-8a60-e00215c8b89f" providerId="ADAL" clId="{9C4D2E42-79E8-FF42-958F-0CDA464F138F}" dt="2024-11-08T07:26:57.784" v="6" actId="2890"/>
        <pc:sldMkLst>
          <pc:docMk/>
          <pc:sldMk cId="2735340174" sldId="6158"/>
        </pc:sldMkLst>
      </pc:sldChg>
      <pc:sldChg chg="add">
        <pc:chgData name="Arbour, Duncan" userId="f8c76c83-f09a-4702-8a60-e00215c8b89f" providerId="ADAL" clId="{9C4D2E42-79E8-FF42-958F-0CDA464F138F}" dt="2024-11-08T07:26:58.333" v="7" actId="2890"/>
        <pc:sldMkLst>
          <pc:docMk/>
          <pc:sldMk cId="4196554281" sldId="6159"/>
        </pc:sldMkLst>
      </pc:sldChg>
      <pc:sldChg chg="add">
        <pc:chgData name="Arbour, Duncan" userId="f8c76c83-f09a-4702-8a60-e00215c8b89f" providerId="ADAL" clId="{9C4D2E42-79E8-FF42-958F-0CDA464F138F}" dt="2024-11-08T07:26:58.870" v="8" actId="2890"/>
        <pc:sldMkLst>
          <pc:docMk/>
          <pc:sldMk cId="1324317197" sldId="6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FB0D-8577-D6E4-AA17-A17D6564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3B38C-6922-7D34-AD21-C57B6620D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196A0-2553-10F4-83F6-674FB9EE6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C5D3-54A7-877F-0418-A6A9CFF0A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1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399FA-B976-FE73-9CB1-55C36C6A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ADA1C-F0D7-E5D7-8A3C-7D44492C6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FDF6D7-DA3F-7E1F-DB35-140E8901F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D1310-6745-B933-4036-768BD6E71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1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AE433-6E1E-2041-E7EE-D2AA30B1C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E66D8-4D6E-946C-4543-C2D4711FF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3B639-32F4-4BCB-9658-C36EB7A1A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0F79-46AA-F7D8-2D5F-08ACB1D6A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3584-0019-62C7-8381-D656C596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9561B-5A2F-5A5B-0D9E-9BA9F2A24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91AAB-8B10-7B62-FD89-09FEA03AF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39ED0-59C7-5897-8603-7F1D3EBC4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24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66DC-C6E9-AE3C-C8D3-9017B96B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E0FCA-EFD7-C6C5-808C-F7E1606B2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3DBCB-37A0-7E21-80B6-6A4117A6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29F4A-D422-E34A-681D-C9DE4F581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0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C572-6AEF-50D3-B553-5CA668C0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FCBBE-B0AE-DF83-8412-2769C7A60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71C3AF-8B3F-D47C-A260-2141EB164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B1BD6-AD03-455F-EDE2-F800A65DA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77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87A7-93A4-7433-76EE-5F83FF74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1A8AD-7B52-E745-CBB4-7B8511249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5DC8B-00FB-1CB0-F453-0447C33DD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349E8-E59F-B752-74DA-779305A7B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58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B29E5-E606-B415-05C1-10728C9F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33050-CDEC-F5D2-045B-A649F2D53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6008E-0BF7-714F-F904-A8367F9A1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FE707-E354-39C7-8548-189C67863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8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00A28-65AB-A366-39A5-F01683839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FDACA-3BF2-E66F-3997-637DC8966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6D2D3-0FB0-4BE1-7FD9-42D20E301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3925E-9212-9C6C-7110-415E73444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77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810004-BDAB-492D-2881-9A7E5A58F082}"/>
              </a:ext>
            </a:extLst>
          </p:cNvPr>
          <p:cNvSpPr/>
          <p:nvPr userDrawn="1"/>
        </p:nvSpPr>
        <p:spPr>
          <a:xfrm>
            <a:off x="36576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51E68-7D7B-58AE-F847-4C1F30A64447}"/>
              </a:ext>
            </a:extLst>
          </p:cNvPr>
          <p:cNvSpPr/>
          <p:nvPr userDrawn="1"/>
        </p:nvSpPr>
        <p:spPr>
          <a:xfrm>
            <a:off x="269609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7E549-DEE6-91A9-614B-950B4D090CBE}"/>
              </a:ext>
            </a:extLst>
          </p:cNvPr>
          <p:cNvSpPr/>
          <p:nvPr userDrawn="1"/>
        </p:nvSpPr>
        <p:spPr>
          <a:xfrm>
            <a:off x="502643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EC066F-3893-19FA-EDF0-09C6B1051813}"/>
              </a:ext>
            </a:extLst>
          </p:cNvPr>
          <p:cNvSpPr/>
          <p:nvPr userDrawn="1"/>
        </p:nvSpPr>
        <p:spPr>
          <a:xfrm>
            <a:off x="735676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2E83-E95A-FB8C-AE8D-DAF073242FFF}"/>
              </a:ext>
            </a:extLst>
          </p:cNvPr>
          <p:cNvSpPr/>
          <p:nvPr userDrawn="1"/>
        </p:nvSpPr>
        <p:spPr>
          <a:xfrm>
            <a:off x="968710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6BF89-E194-0668-FC26-EE7488545D2D}"/>
              </a:ext>
            </a:extLst>
          </p:cNvPr>
          <p:cNvSpPr txBox="1"/>
          <p:nvPr userDrawn="1"/>
        </p:nvSpPr>
        <p:spPr>
          <a:xfrm>
            <a:off x="36576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Awareness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D371D-C5EE-BBEA-CDFE-DC6DDDDE8C6D}"/>
              </a:ext>
            </a:extLst>
          </p:cNvPr>
          <p:cNvSpPr txBox="1"/>
          <p:nvPr userDrawn="1"/>
        </p:nvSpPr>
        <p:spPr>
          <a:xfrm>
            <a:off x="2696097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47CE-BE21-4B53-A693-09F455AC2891}"/>
              </a:ext>
            </a:extLst>
          </p:cNvPr>
          <p:cNvSpPr txBox="1"/>
          <p:nvPr userDrawn="1"/>
        </p:nvSpPr>
        <p:spPr>
          <a:xfrm>
            <a:off x="502643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749F1-FE86-FEBD-B857-41C064C0944A}"/>
              </a:ext>
            </a:extLst>
          </p:cNvPr>
          <p:cNvSpPr txBox="1"/>
          <p:nvPr userDrawn="1"/>
        </p:nvSpPr>
        <p:spPr>
          <a:xfrm>
            <a:off x="7356767" y="1078499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ED8D8-6FF1-54FE-D08B-331F144BC8F1}"/>
              </a:ext>
            </a:extLst>
          </p:cNvPr>
          <p:cNvSpPr txBox="1"/>
          <p:nvPr userDrawn="1"/>
        </p:nvSpPr>
        <p:spPr>
          <a:xfrm>
            <a:off x="968710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A81AE-E80A-6B45-70CF-B0EA91ECA3B2}"/>
              </a:ext>
            </a:extLst>
          </p:cNvPr>
          <p:cNvSpPr/>
          <p:nvPr userDrawn="1"/>
        </p:nvSpPr>
        <p:spPr>
          <a:xfrm>
            <a:off x="10191404" y="6434051"/>
            <a:ext cx="1729047" cy="1828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9719B-EEBE-62D2-3D6A-7FC46176F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3799824-4A15-4BA9-5DCF-689241AF3C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6166" y="1414463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C612AA5-2706-BE8D-BF9A-2FEBFCA2BF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56981" y="13965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C2E8D3B-48F0-D1DA-5EC1-3BA31CB46B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6905" y="1414236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9697CE-6E92-FF48-68C3-415AE5A23D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93367" y="1414235"/>
            <a:ext cx="2078038" cy="51657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100"/>
            </a:lvl1pPr>
            <a:lvl2pPr algn="l">
              <a:defRPr sz="1100"/>
            </a:lvl2pPr>
            <a:lvl3pPr algn="l">
              <a:defRPr sz="1100"/>
            </a:lvl3pPr>
            <a:lvl4pPr algn="l">
              <a:defRPr sz="1100"/>
            </a:lvl4pPr>
            <a:lvl5pPr algn="l"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8FB3D-A308-3A89-5AF5-0C7B1FF6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17B68-0CAB-98A3-129C-F633CDB01D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922FC-14D6-933A-A017-492E4F5E31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739BBE-A35A-FCDD-C742-FB80D553E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6289C8-17E4-9841-7D69-EC3DDC1B6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C25B-990C-0298-070A-C0846E73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5A35C1-6AE5-B17A-5F73-B6341A189C98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6096C-7846-A293-CD01-1F719562A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971E5-B12D-C338-8348-E1CE24618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CDD7C-9330-D6B0-B5E7-13BF0020B2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079BDE-A6EA-2C36-8AFD-AC43FBDCB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C2ABE1-EA42-58E0-2767-E2A9327DE7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3171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FC10B-9D11-21AC-99AC-23D12337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EE779F-0277-8C97-4C74-98A6D4275A3C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275500-7464-7778-2195-9D926DC6A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D785D-C145-93DB-8131-AE3EA4F1E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7EE8E-4271-6C52-82F7-378406932C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F05E4F-E291-013C-83C9-9C467E848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3E7F5-EC5C-51A5-C62C-FE6177F404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9189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F699-3048-B88A-6B11-9EB85CF4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900771-7360-31D1-4604-495D1DEEFAF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B5B79-D502-E955-E22C-38CC494A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E2438-AF8C-006A-B724-160FE9C2FD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33F6E-5FA2-C93A-CBB4-EF1A4727CC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A4FE1D-A4C9-6A15-A31C-77ED6830E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477096-16E2-FF9F-B616-8164BA5035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231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1CB0A-1E0E-A2C8-CA11-9FB052A6D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FEF0F59-4B76-3298-1E36-4123E78F7A6B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8877C-ECC6-5A01-D39B-B2F297DE8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18224-ABB7-8C76-104C-10AEE767C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82E9-CCF0-CD98-8014-A3B1FEF744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2DE870-45EE-74A6-7D03-7DC6A7D261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CF113-8077-9294-45BD-6FCB169B56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1323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46CE3-71CB-7D54-136F-107CE210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F41F96-6C01-CF5A-B76E-21C554F9391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D7BF63-F633-2705-AE65-EA90B7427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E16B-4968-8EAD-8F94-D59A8F6345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B3D96-A952-029D-E8DB-143A0BD629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8AFE3D-D1BC-E527-168D-DD1A2BD552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708DBB-D81B-2BFD-3E15-F4A11C848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9756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BCA3-8337-5812-3106-D00283FA3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E824D9-1324-2183-9D41-D60406A4FD0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41D4C-4CC0-ED8E-C29B-4F1FC588C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197FD-6947-FF26-2DC0-B10C9EDA5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CA3BE-F253-C88D-AC3D-D289C296E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8F2D72-75E7-54F0-8D72-6177325AF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BA31B4-6129-4B74-C3FD-69DCF2430E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112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62A0-6755-7DE4-9088-053FF7B9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0392EA-CC58-1374-B17B-3466B59C215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3044F1-BBA9-3CC7-2741-A6EF3F9F3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2189-AAFA-6445-0AF6-F0F9986B0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D347E-5190-CCE1-9CEF-20E50E29B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4B142-85D9-B8CC-BC52-FFF5AFA1C8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28DDE-B4D5-45AC-8D95-0C0230DF93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6741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1EF2-66A6-42B2-A7D2-36040A72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B2E0D0-D847-D9B9-3CFA-6264C30F19CD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5A6338-D2F1-4199-BE1E-970DF1A26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A4449-BDC5-51C8-F28E-0608CC619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5FE33-12BF-AFA0-A0F0-7221F41F2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4F9A97-AEBE-8B8A-B064-9AAB78E18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1EC80-6E04-11C8-FDF6-FF766D205F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340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B226-CC6C-6F2D-B492-55666CCB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0C89C-0044-B02F-AD83-5FA3FAD4CD88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FF131-58F9-407C-3C49-D0614CFB1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Awareness_text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632E0-77A2-19F0-6B23-C9E35FBEB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Desire_text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B9180-BE21-44E7-5D77-E6594B5293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/>
              <a:t>Knowledge_text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C3FBED-5F4B-D5FC-7E91-0288C827F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Ability_text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7F8E4-19CD-88A9-3F69-2B0D04734E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Reinforcement_text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5542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230</Words>
  <Application>Microsoft Macintosh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Microsoft YaHei UI Light</vt:lpstr>
      <vt:lpstr>Quicksand Regular</vt:lpstr>
      <vt:lpstr>Aptos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2024-11-08T07:27:00Z</dcterms:modified>
</cp:coreProperties>
</file>