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6C1"/>
    <a:srgbClr val="FAACBC"/>
    <a:srgbClr val="FFE5EB"/>
    <a:srgbClr val="6C01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E33361-AA57-E042-B8B2-D23569CCCD41}" v="1" dt="2024-11-08T07:09:50.607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27"/>
    <p:restoredTop sz="73356"/>
  </p:normalViewPr>
  <p:slideViewPr>
    <p:cSldViewPr snapToGrid="0">
      <p:cViewPr varScale="1">
        <p:scale>
          <a:sx n="81" d="100"/>
          <a:sy n="81" d="100"/>
        </p:scale>
        <p:origin x="26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CEE33361-AA57-E042-B8B2-D23569CCCD41}"/>
    <pc:docChg chg="undo custSel addSld delSld modSld modMainMaster">
      <pc:chgData name="Arbour, Duncan" userId="f8c76c83-f09a-4702-8a60-e00215c8b89f" providerId="ADAL" clId="{CEE33361-AA57-E042-B8B2-D23569CCCD41}" dt="2024-11-08T07:16:03.841" v="85" actId="2890"/>
      <pc:docMkLst>
        <pc:docMk/>
      </pc:docMkLst>
      <pc:sldChg chg="addSp delSp modSp mod">
        <pc:chgData name="Arbour, Duncan" userId="f8c76c83-f09a-4702-8a60-e00215c8b89f" providerId="ADAL" clId="{CEE33361-AA57-E042-B8B2-D23569CCCD41}" dt="2024-11-08T07:15:39.298" v="76" actId="14100"/>
        <pc:sldMkLst>
          <pc:docMk/>
          <pc:sldMk cId="1466786859" sldId="6151"/>
        </pc:sldMkLst>
        <pc:spChg chg="add del mod">
          <ac:chgData name="Arbour, Duncan" userId="f8c76c83-f09a-4702-8a60-e00215c8b89f" providerId="ADAL" clId="{CEE33361-AA57-E042-B8B2-D23569CCCD41}" dt="2024-11-08T07:10:38.696" v="55" actId="20577"/>
          <ac:spMkLst>
            <pc:docMk/>
            <pc:sldMk cId="1466786859" sldId="6151"/>
            <ac:spMk id="12" creationId="{CFE79C0C-5955-5491-0610-50095FC68637}"/>
          </ac:spMkLst>
        </pc:spChg>
        <pc:spChg chg="mod">
          <ac:chgData name="Arbour, Duncan" userId="f8c76c83-f09a-4702-8a60-e00215c8b89f" providerId="ADAL" clId="{CEE33361-AA57-E042-B8B2-D23569CCCD41}" dt="2024-11-08T07:15:39.298" v="76" actId="14100"/>
          <ac:spMkLst>
            <pc:docMk/>
            <pc:sldMk cId="1466786859" sldId="6151"/>
            <ac:spMk id="32" creationId="{8B5D34A1-DB31-48F6-7B3F-2C3087B33DBF}"/>
          </ac:spMkLst>
        </pc:spChg>
        <pc:spChg chg="del mod">
          <ac:chgData name="Arbour, Duncan" userId="f8c76c83-f09a-4702-8a60-e00215c8b89f" providerId="ADAL" clId="{CEE33361-AA57-E042-B8B2-D23569CCCD41}" dt="2024-11-08T07:07:37.433" v="3" actId="478"/>
          <ac:spMkLst>
            <pc:docMk/>
            <pc:sldMk cId="1466786859" sldId="6151"/>
            <ac:spMk id="45" creationId="{E399C8E6-B08B-2A04-7186-85D0B2AB8651}"/>
          </ac:spMkLst>
        </pc:spChg>
        <pc:spChg chg="mod">
          <ac:chgData name="Arbour, Duncan" userId="f8c76c83-f09a-4702-8a60-e00215c8b89f" providerId="ADAL" clId="{CEE33361-AA57-E042-B8B2-D23569CCCD41}" dt="2024-11-08T07:07:15.062" v="1" actId="20577"/>
          <ac:spMkLst>
            <pc:docMk/>
            <pc:sldMk cId="1466786859" sldId="6151"/>
            <ac:spMk id="46" creationId="{D75C8F7F-6801-5EB9-6033-EF46DC8B0894}"/>
          </ac:spMkLst>
        </pc:spChg>
        <pc:spChg chg="del">
          <ac:chgData name="Arbour, Duncan" userId="f8c76c83-f09a-4702-8a60-e00215c8b89f" providerId="ADAL" clId="{CEE33361-AA57-E042-B8B2-D23569CCCD41}" dt="2024-11-08T07:07:59.418" v="15" actId="478"/>
          <ac:spMkLst>
            <pc:docMk/>
            <pc:sldMk cId="1466786859" sldId="6151"/>
            <ac:spMk id="48" creationId="{DD9B685F-F557-5F13-C4B0-0212496B06A3}"/>
          </ac:spMkLst>
        </pc:spChg>
        <pc:spChg chg="del">
          <ac:chgData name="Arbour, Duncan" userId="f8c76c83-f09a-4702-8a60-e00215c8b89f" providerId="ADAL" clId="{CEE33361-AA57-E042-B8B2-D23569CCCD41}" dt="2024-11-08T07:08:04.728" v="16" actId="478"/>
          <ac:spMkLst>
            <pc:docMk/>
            <pc:sldMk cId="1466786859" sldId="6151"/>
            <ac:spMk id="51" creationId="{B0127799-FDC6-967F-A426-97969422A3AE}"/>
          </ac:spMkLst>
        </pc:spChg>
        <pc:spChg chg="del">
          <ac:chgData name="Arbour, Duncan" userId="f8c76c83-f09a-4702-8a60-e00215c8b89f" providerId="ADAL" clId="{CEE33361-AA57-E042-B8B2-D23569CCCD41}" dt="2024-11-08T07:09:23.491" v="22" actId="478"/>
          <ac:spMkLst>
            <pc:docMk/>
            <pc:sldMk cId="1466786859" sldId="6151"/>
            <ac:spMk id="54" creationId="{205BB38E-0783-4DFF-486C-377B4B413CC3}"/>
          </ac:spMkLst>
        </pc:spChg>
        <pc:spChg chg="del">
          <ac:chgData name="Arbour, Duncan" userId="f8c76c83-f09a-4702-8a60-e00215c8b89f" providerId="ADAL" clId="{CEE33361-AA57-E042-B8B2-D23569CCCD41}" dt="2024-11-08T07:08:08.448" v="17" actId="478"/>
          <ac:spMkLst>
            <pc:docMk/>
            <pc:sldMk cId="1466786859" sldId="6151"/>
            <ac:spMk id="55" creationId="{93F5DE28-6478-E8F2-9CAA-36CDC396C8A4}"/>
          </ac:spMkLst>
        </pc:spChg>
        <pc:spChg chg="mod">
          <ac:chgData name="Arbour, Duncan" userId="f8c76c83-f09a-4702-8a60-e00215c8b89f" providerId="ADAL" clId="{CEE33361-AA57-E042-B8B2-D23569CCCD41}" dt="2024-11-08T07:10:54.860" v="56" actId="14100"/>
          <ac:spMkLst>
            <pc:docMk/>
            <pc:sldMk cId="1466786859" sldId="6151"/>
            <ac:spMk id="57" creationId="{A2C41C20-BF6D-0BCB-A059-CEC3AF4A60A6}"/>
          </ac:spMkLst>
        </pc:spChg>
        <pc:spChg chg="del mod">
          <ac:chgData name="Arbour, Duncan" userId="f8c76c83-f09a-4702-8a60-e00215c8b89f" providerId="ADAL" clId="{CEE33361-AA57-E042-B8B2-D23569CCCD41}" dt="2024-11-08T07:07:41.990" v="5" actId="478"/>
          <ac:spMkLst>
            <pc:docMk/>
            <pc:sldMk cId="1466786859" sldId="6151"/>
            <ac:spMk id="58" creationId="{BC266DDB-9447-A629-0C27-A5074E841E3C}"/>
          </ac:spMkLst>
        </pc:spChg>
      </pc:sldChg>
      <pc:sldChg chg="add del">
        <pc:chgData name="Arbour, Duncan" userId="f8c76c83-f09a-4702-8a60-e00215c8b89f" providerId="ADAL" clId="{CEE33361-AA57-E042-B8B2-D23569CCCD41}" dt="2024-11-08T07:15:08.037" v="67" actId="2696"/>
        <pc:sldMkLst>
          <pc:docMk/>
          <pc:sldMk cId="259076582" sldId="6152"/>
        </pc:sldMkLst>
      </pc:sldChg>
      <pc:sldChg chg="del">
        <pc:chgData name="Arbour, Duncan" userId="f8c76c83-f09a-4702-8a60-e00215c8b89f" providerId="ADAL" clId="{CEE33361-AA57-E042-B8B2-D23569CCCD41}" dt="2024-11-08T07:07:48.812" v="6" actId="2696"/>
        <pc:sldMkLst>
          <pc:docMk/>
          <pc:sldMk cId="333158763" sldId="6152"/>
        </pc:sldMkLst>
      </pc:sldChg>
      <pc:sldChg chg="add">
        <pc:chgData name="Arbour, Duncan" userId="f8c76c83-f09a-4702-8a60-e00215c8b89f" providerId="ADAL" clId="{CEE33361-AA57-E042-B8B2-D23569CCCD41}" dt="2024-11-08T07:15:57.729" v="77" actId="2890"/>
        <pc:sldMkLst>
          <pc:docMk/>
          <pc:sldMk cId="992158130" sldId="6152"/>
        </pc:sldMkLst>
      </pc:sldChg>
      <pc:sldChg chg="del">
        <pc:chgData name="Arbour, Duncan" userId="f8c76c83-f09a-4702-8a60-e00215c8b89f" providerId="ADAL" clId="{CEE33361-AA57-E042-B8B2-D23569CCCD41}" dt="2024-11-08T07:07:48.910" v="9" actId="2696"/>
        <pc:sldMkLst>
          <pc:docMk/>
          <pc:sldMk cId="2007865498" sldId="6153"/>
        </pc:sldMkLst>
      </pc:sldChg>
      <pc:sldChg chg="add">
        <pc:chgData name="Arbour, Duncan" userId="f8c76c83-f09a-4702-8a60-e00215c8b89f" providerId="ADAL" clId="{CEE33361-AA57-E042-B8B2-D23569CCCD41}" dt="2024-11-08T07:15:59.456" v="78" actId="2890"/>
        <pc:sldMkLst>
          <pc:docMk/>
          <pc:sldMk cId="2705877853" sldId="6153"/>
        </pc:sldMkLst>
      </pc:sldChg>
      <pc:sldChg chg="add del">
        <pc:chgData name="Arbour, Duncan" userId="f8c76c83-f09a-4702-8a60-e00215c8b89f" providerId="ADAL" clId="{CEE33361-AA57-E042-B8B2-D23569CCCD41}" dt="2024-11-08T07:15:08.211" v="74" actId="2696"/>
        <pc:sldMkLst>
          <pc:docMk/>
          <pc:sldMk cId="3434070869" sldId="6153"/>
        </pc:sldMkLst>
      </pc:sldChg>
      <pc:sldChg chg="del">
        <pc:chgData name="Arbour, Duncan" userId="f8c76c83-f09a-4702-8a60-e00215c8b89f" providerId="ADAL" clId="{CEE33361-AA57-E042-B8B2-D23569CCCD41}" dt="2024-11-08T07:07:49.007" v="14" actId="2696"/>
        <pc:sldMkLst>
          <pc:docMk/>
          <pc:sldMk cId="30502721" sldId="6154"/>
        </pc:sldMkLst>
      </pc:sldChg>
      <pc:sldChg chg="add">
        <pc:chgData name="Arbour, Duncan" userId="f8c76c83-f09a-4702-8a60-e00215c8b89f" providerId="ADAL" clId="{CEE33361-AA57-E042-B8B2-D23569CCCD41}" dt="2024-11-08T07:16:00.090" v="79" actId="2890"/>
        <pc:sldMkLst>
          <pc:docMk/>
          <pc:sldMk cId="2115527314" sldId="6154"/>
        </pc:sldMkLst>
      </pc:sldChg>
      <pc:sldChg chg="add del">
        <pc:chgData name="Arbour, Duncan" userId="f8c76c83-f09a-4702-8a60-e00215c8b89f" providerId="ADAL" clId="{CEE33361-AA57-E042-B8B2-D23569CCCD41}" dt="2024-11-08T07:15:08.068" v="72" actId="2696"/>
        <pc:sldMkLst>
          <pc:docMk/>
          <pc:sldMk cId="2388828094" sldId="6154"/>
        </pc:sldMkLst>
      </pc:sldChg>
      <pc:sldChg chg="add">
        <pc:chgData name="Arbour, Duncan" userId="f8c76c83-f09a-4702-8a60-e00215c8b89f" providerId="ADAL" clId="{CEE33361-AA57-E042-B8B2-D23569CCCD41}" dt="2024-11-08T07:16:00.675" v="80" actId="2890"/>
        <pc:sldMkLst>
          <pc:docMk/>
          <pc:sldMk cId="1557501742" sldId="6155"/>
        </pc:sldMkLst>
      </pc:sldChg>
      <pc:sldChg chg="add del">
        <pc:chgData name="Arbour, Duncan" userId="f8c76c83-f09a-4702-8a60-e00215c8b89f" providerId="ADAL" clId="{CEE33361-AA57-E042-B8B2-D23569CCCD41}" dt="2024-11-08T07:15:08.050" v="69" actId="2696"/>
        <pc:sldMkLst>
          <pc:docMk/>
          <pc:sldMk cId="3541732087" sldId="6155"/>
        </pc:sldMkLst>
      </pc:sldChg>
      <pc:sldChg chg="del">
        <pc:chgData name="Arbour, Duncan" userId="f8c76c83-f09a-4702-8a60-e00215c8b89f" providerId="ADAL" clId="{CEE33361-AA57-E042-B8B2-D23569CCCD41}" dt="2024-11-08T07:07:48.923" v="12" actId="2696"/>
        <pc:sldMkLst>
          <pc:docMk/>
          <pc:sldMk cId="3832118410" sldId="6155"/>
        </pc:sldMkLst>
      </pc:sldChg>
      <pc:sldChg chg="add">
        <pc:chgData name="Arbour, Duncan" userId="f8c76c83-f09a-4702-8a60-e00215c8b89f" providerId="ADAL" clId="{CEE33361-AA57-E042-B8B2-D23569CCCD41}" dt="2024-11-08T07:16:01.270" v="81" actId="2890"/>
        <pc:sldMkLst>
          <pc:docMk/>
          <pc:sldMk cId="772885433" sldId="6156"/>
        </pc:sldMkLst>
      </pc:sldChg>
      <pc:sldChg chg="add del">
        <pc:chgData name="Arbour, Duncan" userId="f8c76c83-f09a-4702-8a60-e00215c8b89f" providerId="ADAL" clId="{CEE33361-AA57-E042-B8B2-D23569CCCD41}" dt="2024-11-08T07:15:08.063" v="71" actId="2696"/>
        <pc:sldMkLst>
          <pc:docMk/>
          <pc:sldMk cId="2472667686" sldId="6156"/>
        </pc:sldMkLst>
      </pc:sldChg>
      <pc:sldChg chg="del">
        <pc:chgData name="Arbour, Duncan" userId="f8c76c83-f09a-4702-8a60-e00215c8b89f" providerId="ADAL" clId="{CEE33361-AA57-E042-B8B2-D23569CCCD41}" dt="2024-11-08T07:07:48.920" v="11" actId="2696"/>
        <pc:sldMkLst>
          <pc:docMk/>
          <pc:sldMk cId="2959354725" sldId="6156"/>
        </pc:sldMkLst>
      </pc:sldChg>
      <pc:sldChg chg="add del">
        <pc:chgData name="Arbour, Duncan" userId="f8c76c83-f09a-4702-8a60-e00215c8b89f" providerId="ADAL" clId="{CEE33361-AA57-E042-B8B2-D23569CCCD41}" dt="2024-11-08T07:15:08.044" v="68" actId="2696"/>
        <pc:sldMkLst>
          <pc:docMk/>
          <pc:sldMk cId="450508536" sldId="6157"/>
        </pc:sldMkLst>
      </pc:sldChg>
      <pc:sldChg chg="del">
        <pc:chgData name="Arbour, Duncan" userId="f8c76c83-f09a-4702-8a60-e00215c8b89f" providerId="ADAL" clId="{CEE33361-AA57-E042-B8B2-D23569CCCD41}" dt="2024-11-08T07:07:48.824" v="8" actId="2696"/>
        <pc:sldMkLst>
          <pc:docMk/>
          <pc:sldMk cId="863875467" sldId="6157"/>
        </pc:sldMkLst>
      </pc:sldChg>
      <pc:sldChg chg="add">
        <pc:chgData name="Arbour, Duncan" userId="f8c76c83-f09a-4702-8a60-e00215c8b89f" providerId="ADAL" clId="{CEE33361-AA57-E042-B8B2-D23569CCCD41}" dt="2024-11-08T07:16:01.957" v="82" actId="2890"/>
        <pc:sldMkLst>
          <pc:docMk/>
          <pc:sldMk cId="3811050382" sldId="6157"/>
        </pc:sldMkLst>
      </pc:sldChg>
      <pc:sldChg chg="del">
        <pc:chgData name="Arbour, Duncan" userId="f8c76c83-f09a-4702-8a60-e00215c8b89f" providerId="ADAL" clId="{CEE33361-AA57-E042-B8B2-D23569CCCD41}" dt="2024-11-08T07:07:48.820" v="7" actId="2696"/>
        <pc:sldMkLst>
          <pc:docMk/>
          <pc:sldMk cId="1545320838" sldId="6158"/>
        </pc:sldMkLst>
      </pc:sldChg>
      <pc:sldChg chg="add">
        <pc:chgData name="Arbour, Duncan" userId="f8c76c83-f09a-4702-8a60-e00215c8b89f" providerId="ADAL" clId="{CEE33361-AA57-E042-B8B2-D23569CCCD41}" dt="2024-11-08T07:16:02.489" v="83" actId="2890"/>
        <pc:sldMkLst>
          <pc:docMk/>
          <pc:sldMk cId="2174349274" sldId="6158"/>
        </pc:sldMkLst>
      </pc:sldChg>
      <pc:sldChg chg="add del">
        <pc:chgData name="Arbour, Duncan" userId="f8c76c83-f09a-4702-8a60-e00215c8b89f" providerId="ADAL" clId="{CEE33361-AA57-E042-B8B2-D23569CCCD41}" dt="2024-11-08T07:15:08.056" v="70" actId="2696"/>
        <pc:sldMkLst>
          <pc:docMk/>
          <pc:sldMk cId="2800438651" sldId="6158"/>
        </pc:sldMkLst>
      </pc:sldChg>
      <pc:sldChg chg="add">
        <pc:chgData name="Arbour, Duncan" userId="f8c76c83-f09a-4702-8a60-e00215c8b89f" providerId="ADAL" clId="{CEE33361-AA57-E042-B8B2-D23569CCCD41}" dt="2024-11-08T07:16:03.200" v="84" actId="2890"/>
        <pc:sldMkLst>
          <pc:docMk/>
          <pc:sldMk cId="357879959" sldId="6159"/>
        </pc:sldMkLst>
      </pc:sldChg>
      <pc:sldChg chg="del">
        <pc:chgData name="Arbour, Duncan" userId="f8c76c83-f09a-4702-8a60-e00215c8b89f" providerId="ADAL" clId="{CEE33361-AA57-E042-B8B2-D23569CCCD41}" dt="2024-11-08T07:07:48.915" v="10" actId="2696"/>
        <pc:sldMkLst>
          <pc:docMk/>
          <pc:sldMk cId="1618171231" sldId="6159"/>
        </pc:sldMkLst>
      </pc:sldChg>
      <pc:sldChg chg="add del">
        <pc:chgData name="Arbour, Duncan" userId="f8c76c83-f09a-4702-8a60-e00215c8b89f" providerId="ADAL" clId="{CEE33361-AA57-E042-B8B2-D23569CCCD41}" dt="2024-11-08T07:15:08.076" v="73" actId="2696"/>
        <pc:sldMkLst>
          <pc:docMk/>
          <pc:sldMk cId="2965352937" sldId="6159"/>
        </pc:sldMkLst>
      </pc:sldChg>
      <pc:sldChg chg="add del">
        <pc:chgData name="Arbour, Duncan" userId="f8c76c83-f09a-4702-8a60-e00215c8b89f" providerId="ADAL" clId="{CEE33361-AA57-E042-B8B2-D23569CCCD41}" dt="2024-11-08T07:15:08.306" v="75" actId="2696"/>
        <pc:sldMkLst>
          <pc:docMk/>
          <pc:sldMk cId="2030641656" sldId="6160"/>
        </pc:sldMkLst>
      </pc:sldChg>
      <pc:sldChg chg="del">
        <pc:chgData name="Arbour, Duncan" userId="f8c76c83-f09a-4702-8a60-e00215c8b89f" providerId="ADAL" clId="{CEE33361-AA57-E042-B8B2-D23569CCCD41}" dt="2024-11-08T07:07:48.928" v="13" actId="2696"/>
        <pc:sldMkLst>
          <pc:docMk/>
          <pc:sldMk cId="3027232638" sldId="6160"/>
        </pc:sldMkLst>
      </pc:sldChg>
      <pc:sldChg chg="add">
        <pc:chgData name="Arbour, Duncan" userId="f8c76c83-f09a-4702-8a60-e00215c8b89f" providerId="ADAL" clId="{CEE33361-AA57-E042-B8B2-D23569CCCD41}" dt="2024-11-08T07:16:03.841" v="85" actId="2890"/>
        <pc:sldMkLst>
          <pc:docMk/>
          <pc:sldMk cId="3554590586" sldId="6160"/>
        </pc:sldMkLst>
      </pc:sldChg>
      <pc:sldMasterChg chg="modSldLayout">
        <pc:chgData name="Arbour, Duncan" userId="f8c76c83-f09a-4702-8a60-e00215c8b89f" providerId="ADAL" clId="{CEE33361-AA57-E042-B8B2-D23569CCCD41}" dt="2024-11-08T07:09:59.756" v="27" actId="14100"/>
        <pc:sldMasterMkLst>
          <pc:docMk/>
          <pc:sldMasterMk cId="3081718911" sldId="2147483687"/>
        </pc:sldMasterMkLst>
        <pc:sldLayoutChg chg="addSp delSp modSp mod">
          <pc:chgData name="Arbour, Duncan" userId="f8c76c83-f09a-4702-8a60-e00215c8b89f" providerId="ADAL" clId="{CEE33361-AA57-E042-B8B2-D23569CCCD41}" dt="2024-11-08T07:09:59.756" v="27" actId="14100"/>
          <pc:sldLayoutMkLst>
            <pc:docMk/>
            <pc:sldMasterMk cId="3081718911" sldId="2147483687"/>
            <pc:sldLayoutMk cId="2887417588" sldId="2147483688"/>
          </pc:sldLayoutMkLst>
          <pc:spChg chg="add mod">
            <ac:chgData name="Arbour, Duncan" userId="f8c76c83-f09a-4702-8a60-e00215c8b89f" providerId="ADAL" clId="{CEE33361-AA57-E042-B8B2-D23569CCCD41}" dt="2024-11-08T07:09:59.756" v="27" actId="14100"/>
            <ac:spMkLst>
              <pc:docMk/>
              <pc:sldMasterMk cId="3081718911" sldId="2147483687"/>
              <pc:sldLayoutMk cId="2887417588" sldId="2147483688"/>
              <ac:spMk id="3" creationId="{BD06A6F3-53FF-19FA-08E4-97C30EBAFACE}"/>
            </ac:spMkLst>
          </pc:spChg>
          <pc:spChg chg="del mod">
            <ac:chgData name="Arbour, Duncan" userId="f8c76c83-f09a-4702-8a60-e00215c8b89f" providerId="ADAL" clId="{CEE33361-AA57-E042-B8B2-D23569CCCD41}" dt="2024-11-08T07:09:47.306" v="24" actId="478"/>
            <ac:spMkLst>
              <pc:docMk/>
              <pc:sldMasterMk cId="3081718911" sldId="2147483687"/>
              <pc:sldLayoutMk cId="2887417588" sldId="2147483688"/>
              <ac:spMk id="17" creationId="{1BFF757F-3BB2-060C-0360-F0917EFDB0E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C0351-85CA-7C85-A235-00013F75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0BDFA-107F-1C67-0536-0741E0779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C5BBF-B4C8-8E1D-DE88-9EE62A4D6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CEA4F-D8ED-68CC-440A-2179D9FEC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85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E5448-F163-2B8D-07C2-CE0ACC1C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42DB7E-C4BB-EADD-E3B5-C276D5FFB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49A2F-77CE-70E6-1280-81F82F97C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19A1E-CB46-01A1-F3DB-2CD48E229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8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417C-A851-0B23-176C-57A290472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5040E6-5C76-403A-74F3-057EAD815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4170E1-23FF-C2CF-EC47-8E550F47A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8752-3C44-502B-C96D-26846CE9A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366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46055-4F1B-C005-5F31-0B82A34F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2F2D13-3864-7B8D-B4C4-3F58CADE3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6B072C-5323-9D39-2F70-B23B92FDB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6A873-32DE-4E8F-8627-70ABD74AB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055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C655-44F3-4344-1C47-5B276871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B9209-E503-058C-DEC2-DE164C77F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CEAA7B-903C-2BD5-87E7-5BD240078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2296-F4DF-0655-3EBC-158CB01CA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50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75B8F-3DC7-2669-389B-B6E67722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C7CF5F-25B5-A135-67AA-5A4E37C38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6917A-041C-0E6E-DF80-DBD8FAC8E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CE1FE-387D-A7D3-348A-F93BB070F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234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34D2-13B3-4A06-28DF-95E60441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9D0CC-ADD6-16B0-D3EE-47DFA09C1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0D3A6-33D3-8E44-A216-C73010298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3A643-F6D1-A31C-D80C-F79CFEF70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379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5E68C-BA00-38B6-DCF3-C0FB37CFC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76FFE-3258-9F47-5755-2DA74E6FA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9DE5C-7F8F-8905-E599-B4ED0A52E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44091-265F-AFC1-E831-74E1216AE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517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D608-776E-AD69-AB09-5A08AF77C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BE531-1EE0-7110-F2C4-90FE8C681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DF9D0F-4920-D899-6C48-FE9EA0889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BFAE1-D143-30B5-E1BD-AC089C03E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347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80E888-06CC-5653-4866-4E181CF4E8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41540733"/>
              </p:ext>
            </p:extLst>
          </p:nvPr>
        </p:nvGraphicFramePr>
        <p:xfrm>
          <a:off x="2304135" y="845661"/>
          <a:ext cx="9563476" cy="596291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820048">
                  <a:extLst>
                    <a:ext uri="{9D8B030D-6E8A-4147-A177-3AD203B41FA5}">
                      <a16:colId xmlns:a16="http://schemas.microsoft.com/office/drawing/2014/main" val="3862055309"/>
                    </a:ext>
                  </a:extLst>
                </a:gridCol>
                <a:gridCol w="5004319">
                  <a:extLst>
                    <a:ext uri="{9D8B030D-6E8A-4147-A177-3AD203B41FA5}">
                      <a16:colId xmlns:a16="http://schemas.microsoft.com/office/drawing/2014/main" val="2470000689"/>
                    </a:ext>
                  </a:extLst>
                </a:gridCol>
                <a:gridCol w="2739109">
                  <a:extLst>
                    <a:ext uri="{9D8B030D-6E8A-4147-A177-3AD203B41FA5}">
                      <a16:colId xmlns:a16="http://schemas.microsoft.com/office/drawing/2014/main" val="2023183684"/>
                    </a:ext>
                  </a:extLst>
                </a:gridCol>
              </a:tblGrid>
              <a:tr h="661186">
                <a:tc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6C01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Today</a:t>
                      </a:r>
                      <a:endParaRPr lang="en-GB" sz="2400" dirty="0"/>
                    </a:p>
                    <a:p>
                      <a:pPr algn="ctr"/>
                      <a:r>
                        <a:rPr lang="en-GB" sz="800" dirty="0"/>
                        <a:t>(</a:t>
                      </a:r>
                      <a:r>
                        <a:rPr lang="en-GB" sz="800" b="0" dirty="0"/>
                        <a:t>current day-to-day, role in OMP implementation)</a:t>
                      </a:r>
                      <a:endParaRPr lang="en-GB" sz="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6C011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u="none" strike="noStrike" cap="none" spc="0" baseline="0" dirty="0">
                          <a:solidFill>
                            <a:schemeClr val="lt1"/>
                          </a:solidFill>
                          <a:uFillTx/>
                          <a:sym typeface="Quicksand Bold"/>
                        </a:rPr>
                        <a:t>Tomorrow </a:t>
                      </a:r>
                    </a:p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="0" u="none" strike="noStrike" cap="none" spc="0" baseline="0" dirty="0">
                          <a:solidFill>
                            <a:schemeClr val="lt1"/>
                          </a:solidFill>
                          <a:uFillTx/>
                          <a:sym typeface="Quicksand Bold"/>
                        </a:rPr>
                        <a:t>(post OMP go-live)</a:t>
                      </a:r>
                      <a:endParaRPr lang="en-GB" sz="800" b="0" i="0" u="none" strike="noStrike" cap="none" spc="0" baseline="0" dirty="0">
                        <a:solidFill>
                          <a:schemeClr val="lt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6C01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18010"/>
                  </a:ext>
                </a:extLst>
              </a:tr>
              <a:tr h="829790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Activities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109"/>
                  </a:ext>
                </a:extLst>
              </a:tr>
              <a:tr h="998106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Thoughts</a:t>
                      </a:r>
                      <a:endParaRPr lang="en-GB" sz="1100" b="1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44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Emotions</a:t>
                      </a:r>
                      <a:endParaRPr lang="en-GB" sz="1100" b="1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5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Needs</a:t>
                      </a:r>
                      <a:endParaRPr lang="en-GB" sz="11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7563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Pain-points / Resistance</a:t>
                      </a:r>
                      <a:endParaRPr lang="en-GB" sz="1100" b="1">
                        <a:solidFill>
                          <a:schemeClr val="accent1">
                            <a:lumMod val="50000"/>
                          </a:schemeClr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rgbClr val="FFE5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58790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002060"/>
                          </a:solidFill>
                        </a:rPr>
                        <a:t>WIIFM?</a:t>
                      </a:r>
                      <a:endParaRPr lang="en-GB" sz="1100" b="1" dirty="0">
                        <a:solidFill>
                          <a:srgbClr val="002060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solidFill>
                      <a:srgbClr val="FAACB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/>
                    </a:p>
                  </a:txBody>
                  <a:tcPr>
                    <a:solidFill>
                      <a:srgbClr val="E7B6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936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B3B85C-A523-E82F-587A-F7D4A5DAE033}"/>
              </a:ext>
            </a:extLst>
          </p:cNvPr>
          <p:cNvSpPr/>
          <p:nvPr userDrawn="1"/>
        </p:nvSpPr>
        <p:spPr>
          <a:xfrm>
            <a:off x="268941" y="845661"/>
            <a:ext cx="2035194" cy="596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2DCE-4412-9EC0-A736-6BD3F3B91796}"/>
              </a:ext>
            </a:extLst>
          </p:cNvPr>
          <p:cNvSpPr txBox="1"/>
          <p:nvPr userDrawn="1"/>
        </p:nvSpPr>
        <p:spPr>
          <a:xfrm>
            <a:off x="280845" y="922605"/>
            <a:ext cx="2035194" cy="590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Last spoken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Years with BI: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Related business roles: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Level: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Position towards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Ability to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Change readiness: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Perceived Resistance: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What’s changing for them?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Impact on them: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A8FCDCB-16A5-48CA-CAB3-D5A5C150A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8047" y="1533525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9D94521-E681-8AB0-CBDF-1E0B0A0B6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75211" y="1533525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2AC022-912D-75F5-A2C6-F1B0C8FA5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8047" y="3387051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10BC8B-A8F5-34C2-0D2C-44553A5E40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5211" y="3387051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81E5D2-8B8C-3B15-4929-CA89E44D0A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8047" y="4258138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9BDF533-DACA-D9A2-3925-D732ADFA6F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75211" y="4258138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3B49ADF-84DB-B65C-DAD7-9EFDA0A8ED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75211" y="5118339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461839E-355B-EB26-A2E0-B7D651E590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4101" y="5031251"/>
            <a:ext cx="1943310" cy="11953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CA50338-1361-9E20-9084-85CBD2507B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38047" y="2380237"/>
            <a:ext cx="4960440" cy="908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C1E9AF-EEA3-236D-7F76-AAC1B488F5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75211" y="2380237"/>
            <a:ext cx="2692400" cy="908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D06A6F3-53FF-19FA-08E4-97C30EBAF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138047" y="5118338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EEBF-58D1-D484-7631-0721A42517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B58B9-4095-7E99-DC34-9AA2390DFE0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C2A4F-F641-BF78-4E66-8A677D6BA31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3816-0AF5-A793-E9EE-E81C26432D1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2306C-8F12-40E2-CCD7-8FA815100913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A7AA-436E-CFD4-B240-56D02E7FCA3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D830-37A8-5B45-D52F-643F5AF380A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FDA4C-DA2A-3618-BF07-8B6146E622D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D586-D9C0-992E-9406-622CCF70EBF5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D34A1-DB31-48F6-7B3F-2C3087B33DBF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75C8F7F-6801-5EB9-6033-EF46DC8B0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38BF01-7009-83BD-F871-6D982EAB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9F9A941-042F-D258-A42E-4CE5878DE9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0E2060B-DD2C-805E-7351-B780A28CF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53FBFB0-91A6-4568-39FF-B8BA95FEC3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EC861E8-6CB6-B0AB-381E-0E753A3B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05C8860-59B3-A3EB-5531-095CC5C1CA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2C41C20-BF6D-0BCB-A059-CEC3AF4A60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04676B4-FFC1-C2E2-EA3C-C043618A419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6738BAA-587D-8854-D720-9D8703EDB11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FE79C0C-5955-5491-0610-50095FC6863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9F9CF-84D9-CB44-48D7-7D3998CF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6B7DE24-D922-AD8B-7FE1-77B9589DCC7D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83CC0-B23D-3D5A-D35F-7B048A5CFA9E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C6A36-0B58-B99A-B383-82FA4130C3BB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64E6-84B2-B9CF-8195-BEFAA43F2911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F4CEC-E587-393C-CEDA-4AFC431F33F3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01CD9E-4E96-E329-E03B-FA16F1764461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75FC3-5F52-31F2-27D2-2F92D0D4BC89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DE73C8-56D5-0D0B-E548-F28E3AAB1DA9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B9B76-F995-4E99-BFEF-54B2F6338C2A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9FCEA-3731-450D-9C2E-9E7A66A3639A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FADD2B-F119-50A4-7F70-3379CFD9F25A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C6B0F418-1D78-DBB9-86B9-A10B604EE5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B0FBF2A-55A1-F6BD-4F20-0FD2C9F5E8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4F965F0-14E8-C84C-BE60-22F80B8085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C2AE5BF-F772-C9EF-23A0-BE849EF259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C63E754-8906-6478-553B-F26A13BE6B7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D41C3B65-1373-7021-4892-52B46A27BB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BB813C7-32A1-F0EF-A15A-AF6F5F3911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F32030A-3428-ECCF-D3C3-50811A9A2A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53989A50-C90E-AE96-1A10-92D07082C7F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1049658-A1ED-A8BE-F842-74CE4578752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61573E-1BBE-85DB-389C-5D51E58989B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45905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81EBC-BBEB-74E7-4DA9-EFD315014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2CB361-77FF-996F-49EF-AE6CA70E423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7469C1-6C18-0CEA-5A59-C771B6CC50C8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75331-2E54-E697-D0CA-688B9D20FA52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60060-DA74-AC47-6AB7-98A12C523FC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4A55E1-B358-A68C-EA13-42BA5685A1FF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5E627-04FD-7CD6-66C8-AF9071E993BE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7A4DA7-E6F8-9338-4EED-1B0234B95C62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24F1BE-9674-69F9-2A88-3BDBDAFD9958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D34B2A-7A92-18B9-C2FA-C0E1967F157E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2A7B4-D560-D594-4122-18245FAE19DE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0D95BA-EE84-2895-E5E6-7B776F3D9DD0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1B32779-6D02-C97B-85CA-1F9A9249A2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F54D2791-FE7E-CA2E-ED60-D230F1E15B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104594B-8103-707B-7219-29B402CFC1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04EF28F-637D-F7EA-02C0-9CA8E817C2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84C8C79-66AC-1F29-735D-1C6025C53F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0862327-CE0B-ABC0-4913-1E109CC12B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2AF4F105-68E9-2E38-0783-EB36BC780A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831FEAB-F468-16C5-F6BA-CF3F894C013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5CD67A17-FD80-FD49-9ADC-E3798DF2F8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AB9D7CD7-07A8-3148-24AF-10699A6A02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EC269D-E67E-2354-8E7C-8B8F83C2120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1581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45633-D8E7-1FA6-0899-339FCDE2D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EB359EC-1FBF-60E7-A7BC-ECA6DBD4A914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1D530-0FB4-833D-D124-028248335078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5F7EF-FF68-D769-9CE7-883F8769B373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819FE4-12B4-8788-CD43-2945F0F94BC4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608AA0-B5D5-0C5F-E075-801E2F44D96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7D62C-2012-C6D6-1B4B-09B29C2A3B82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3CACEA-70CE-DDB8-F81F-B4BB6BBECC85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BF2994-3176-EFC5-C284-2C69AA4F0AE8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D077C7-A6E9-C721-F73B-403880DEDAE2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985A1-CF7F-FBD8-F7CD-FF3476EECDBA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9D70A-F43C-6CE5-34ED-F3BA7E8D8AF6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EFD0132-304A-F309-9464-E8CBFC0DAE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79475E2-FE5A-DE45-0688-27FED86A87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A2B4CB5-2E4D-2D21-325B-DF2311B30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4615D908-4A77-0678-6211-0FAF9F083E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4A98F057-9A40-1CED-192D-2D25DD88FA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5C13DCD0-2E4C-FF63-AF01-9DF9F7CDD6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F0D3136-9E7D-A04E-4710-4C0489B635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3580276-D495-37B3-5454-340A2030A7D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092D446-DBC8-2289-0965-1E7CD324905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63934EA7-10CB-B94E-AD9E-CE2C0A61DB4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654120-C707-2CAC-7A14-B3F3E148A42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87785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BE615-63DB-2E18-2B4F-CB7239952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BD8B19-0FD0-07AB-C4D1-75EB522B4459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545532-757A-C36C-E1CB-23C50C886CC4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746EF-6612-F531-0EE3-6799F25F96FD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2637B-F743-4CDE-278D-371EE58B4E09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5D3AA-C8DA-96AF-4884-53B86677BE8F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F232B9-A616-30C3-B509-87B1CB18684F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2C141-05CE-89EA-F5AB-CBC31236D4E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AEFFB5-250A-A1DE-7B16-5F6A2029C525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F5BE1-5D0B-03DB-E21C-E6B1C5B31E0E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DFB51-3F25-096B-93E3-7422DE5F7BC3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26363-6B43-5EA4-741A-726AB11B07A5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99CA62E-32A4-DB93-C4E0-980E47664E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C6DBB1DC-8DAD-74AE-8ED2-9DDF698A4B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AE0BBC55-AABC-4A75-C6A9-F92AD99AA2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9ABE1CF2-B052-3E9A-9832-6AB1B41B67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C53773A-6834-57C4-4B80-B582B9F8A5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EE4B106-C85F-48E3-6FCF-DA824EBA18F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03C77ED9-1FB1-7EF2-3512-A30F9DCFAB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6F18B1B6-D4B8-87EF-0553-2380A4343E1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83D3319-D956-3AF4-DA1E-41DD7405D6B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40106A89-1FFB-F45E-D595-6771B1A505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7EFACC2-E8EC-64BB-229E-BC0FEE6F0A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5273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2F348-3D0F-C8C1-3190-5E686693C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CC5E7B5-A617-BC65-F196-B1CAD1F0AC29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70D6E-025A-0238-07EF-37FDBD11A126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A6502-0202-267F-3134-00B7857CC8BE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929DE-2B2A-4F60-E86B-35AF53C67680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9AB18-EE84-343A-DE05-4F1FF8C457B0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47B0C-364F-E20F-AEB0-2258CC3D438E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92BD1-FBFB-79E7-18D6-7D95DEFA1691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E0317-EFE3-F693-055E-BE7AE3FB6FA3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754FFB-4E5D-6ECA-4DC1-B4D2BF747DB3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215DE-7AB8-8557-BDAE-A2FFBEAAF6FE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ABBF20-A7E7-8451-CFBB-7F33955FBA59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F4DDD66-3559-B251-EDD7-EBD6EA56FA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F5590A-4377-E4EA-00FC-63A23CFFFC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5366485-7DC1-9BE3-8672-BEF282B63B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A4CE223-B00A-65A2-9415-1DAE24F280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212AC1C-86D3-4908-A9B5-7196BB60FB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22CA285-4077-4C29-2203-983E078750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F677C0BF-616A-5FF2-788F-50DDE3CED64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1BE36E7-A00E-B048-0649-741C98E15A3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6AC621BD-3B1B-6B6D-9CF7-AE611BCA3D8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7933C980-54BB-BF13-4E22-F06F9581DB4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040D5DB-2963-2395-619E-13D00338828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75017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80699-2C53-9A40-2694-56236E70F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2D7162A-35B1-13A1-0E20-C471BB336F19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D42C3-E6DE-B997-B31E-A69D71809D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AC6AD-E8AE-AB98-6105-B5FE02AA77BB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21671-0879-3381-59D8-7D9A1DFE1872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3B6CA-79DF-E60E-6CF8-ED45DFB281AD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9F2D9-9F3D-665A-3322-7D54D50C1A42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41667-3EA2-814D-B9A6-AC7CEB790D85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3974ED-2ABC-9E7A-1187-DFE7D34DA91C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7551F-6604-B736-B055-04B127551E8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6FA9DB-B0E6-5D82-F488-1F68CDCD28A6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4C57C4-C3AD-74ED-178C-AA826249D80C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0B7B2925-73C2-D5A2-3D11-A6909C2DB3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6A40C74-4DB2-8468-C456-7CDA829C8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7A90278-9F9B-5BB9-FF04-E3FABBAE25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8EBFB0E-AC37-4E58-6BE2-0CA075A6D4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615D93C-BF21-0BFE-36E1-C3FFFDF762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E9B8FCD-D099-C59A-29A5-FEB0926785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78CFB205-C0F0-D5FD-92C0-D13DFCB2CE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348B37E-B232-7C0B-1634-2406B8D3F6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4DBCB7F0-2F7C-BE2B-1EAF-14FBBB7763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3E2E3AF1-9BC9-7DD6-F4F7-6AB03E5C81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F984F2E-D6D5-6463-4E79-99203785D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8854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F5D14-4445-FB5F-2532-41BD6591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35CE76F-CBB0-CCF7-23C9-379699673095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E13B1-0C32-556C-0144-620F70DA1980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837A7-F156-80ED-2BB6-5E2726255BD6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E68F1-E7A7-F02C-891E-1ACDEC8490A4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04D5B-D1FB-1C5A-EA90-2F1125B541D2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9E6B4-DFB8-2F5C-D10B-BB481D9C73C9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1D154-2F02-6E2D-752B-9E18093BA5CE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54D97-EE10-C149-890D-156796A7DE97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A98B2-D3AA-8D81-52AF-BF9AC9A8EA4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F0E660-7DD3-526A-549F-FAC8B152B722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3C3567-D35C-4B5C-C8A3-BCA47C4832C2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8605A329-7FA9-8E48-3191-A497D781CB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A4A73445-2F18-9707-8F9A-8B4E9DE86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9EF0910-E4C3-3CDB-9F5E-FA150B26303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F78031E-DF64-C686-1D03-30A4EEA705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53D1106-BC38-564B-6E05-BB40CED8F5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7F8A45-8F24-680F-C2EF-10D828F641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DB31DF89-FB47-ADEF-FAF1-D37A49A91C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60B828F-6C8A-800F-E1BE-8FE693DACB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714A40C-F028-0B4C-1B36-8FC6CEDB6D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C9A94723-9A4B-9857-4F21-7808601A64E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B4A637F-F00B-58B6-7F14-A231218528B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0503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F5EC-4D61-D257-91B5-0ECC55B75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50D427-DC91-3C55-A62F-1F76587B59B8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6407-D844-9F5B-2647-8B34E7C9ECB8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7C19F-A8F3-D809-3A61-E51E64E0D659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A52075-257A-DEFB-608E-E5B7A505470D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96838-934D-4F74-D652-5A7D575CC01C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E9976-D58B-DCDE-910D-C0C67A04D757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15925-C090-B98D-3EDE-1673C0D5F22F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70A9C-3592-48DE-1430-900E22B7540B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CA05D6-0100-3C4C-4A63-0CBF6F5575A9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426282-B422-5B6A-1F4D-0FA1A87526EA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7D6DB3-6D22-6E4B-346E-3103A7762F30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CFAE6AA9-092B-AE87-A9A4-1B8364034A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466FF4D7-4783-6B88-C5A1-1CCD11C1B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1DCD2F5-ECD0-FCC8-397B-4992EAFFF9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14100752-327D-06DF-F605-B85275103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0785E79-6D1A-30B7-27A3-09F8E5E819E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F8C1135-36A9-C5DA-5376-94111F1C98E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E549B34-911E-DEC5-DEF9-F928622C67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66B6B27-A6E4-6AC0-E97D-643B49B70AC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77C0170B-AE77-2178-8145-83C03D0D54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2854186-2BFC-180B-FD88-9AD48BF9979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BDD6B7-6E2B-912E-EE2A-3B14F6DC77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43492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7E2B-5900-23F1-32F0-2CE6F5C99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A4695F-478D-EA96-3493-61D0A8FECC7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A067A-414A-6FDF-1494-CA32A2913EFB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4A8E4-6DA6-D27F-2DBB-4BCD219CFD4F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E4FFF-73C4-F1C2-D7FC-9C0A26B6746D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E9F2F-D787-D08F-5A68-AA9172B9325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F34C7-5AC1-B7E8-FB5A-57DC0C338E4A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F1B31B-5E9E-4A9A-03AC-BB4728370C16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D645A-9836-1DE6-0AEF-491630E14176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A0E83-8870-AC11-A29F-6AA96F2F1763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A80CC8-E70D-C0F5-906E-627A56991C5D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AD8D6-F498-F188-BDF9-E3D475D14CF7}"/>
              </a:ext>
            </a:extLst>
          </p:cNvPr>
          <p:cNvSpPr txBox="1">
            <a:spLocks noChangeAspect="1"/>
          </p:cNvSpPr>
          <p:nvPr/>
        </p:nvSpPr>
        <p:spPr>
          <a:xfrm>
            <a:off x="4138047" y="6028168"/>
            <a:ext cx="7591498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C1FAC53-A360-1576-AC7F-AFDA0D2899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65764090-02E5-B1D6-AE9E-306AA69C22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746DC178-5D39-F15C-7423-DB7AF30A2E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79A9FCB8-716D-5AAD-2748-00446F867D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2FBD1E2-9BC5-CC9C-DFD5-34E3B5335F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9DE920D-D92A-5C95-9B96-9C50A195C8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6B692AF-C11C-CD3C-D2AA-6F036F8CB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6E20B51-8540-5EFB-6E09-F0B14428E0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54862" y="5002551"/>
            <a:ext cx="2001862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AD875D3-FA00-631A-78BA-FB662CFAC06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23587A5-C6E9-69D6-B3A1-C159CDAFA9A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B162310-F5D3-709D-D2D7-AE50D031AF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138047" y="5073552"/>
            <a:ext cx="4960440" cy="773113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lang="en-GB" sz="800" dirty="0">
              <a:solidFill>
                <a:schemeClr val="tx2"/>
              </a:solidFill>
            </a:endParaRPr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8799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990</Words>
  <Application>Microsoft Macintosh PowerPoint</Application>
  <PresentationFormat>Widescreen</PresentationFormat>
  <Paragraphs>230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Microsoft YaHei</vt:lpstr>
      <vt:lpstr>Microsoft YaHei UI Light</vt:lpstr>
      <vt:lpstr>Quicksand Bold</vt:lpstr>
      <vt:lpstr>Quicksand Regular</vt:lpstr>
      <vt:lpstr>Aptos</vt:lpstr>
      <vt:lpstr>Arial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3</cp:revision>
  <dcterms:created xsi:type="dcterms:W3CDTF">2024-09-20T10:11:18Z</dcterms:created>
  <dcterms:modified xsi:type="dcterms:W3CDTF">2024-11-08T07:16:05Z</dcterms:modified>
</cp:coreProperties>
</file>