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61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42B39-6A1B-9C48-9109-96E68BC44D54}" v="21" dt="2024-11-08T06:35:27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765"/>
    <p:restoredTop sz="73413"/>
  </p:normalViewPr>
  <p:slideViewPr>
    <p:cSldViewPr snapToGrid="0">
      <p:cViewPr varScale="1">
        <p:scale>
          <a:sx n="82" d="100"/>
          <a:sy n="8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80E888-06CC-5653-4866-4E181CF4E8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7122541"/>
              </p:ext>
            </p:extLst>
          </p:nvPr>
        </p:nvGraphicFramePr>
        <p:xfrm>
          <a:off x="2304135" y="845661"/>
          <a:ext cx="9563476" cy="59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048">
                  <a:extLst>
                    <a:ext uri="{9D8B030D-6E8A-4147-A177-3AD203B41FA5}">
                      <a16:colId xmlns:a16="http://schemas.microsoft.com/office/drawing/2014/main" val="3862055309"/>
                    </a:ext>
                  </a:extLst>
                </a:gridCol>
                <a:gridCol w="5004319">
                  <a:extLst>
                    <a:ext uri="{9D8B030D-6E8A-4147-A177-3AD203B41FA5}">
                      <a16:colId xmlns:a16="http://schemas.microsoft.com/office/drawing/2014/main" val="2470000689"/>
                    </a:ext>
                  </a:extLst>
                </a:gridCol>
                <a:gridCol w="2739109">
                  <a:extLst>
                    <a:ext uri="{9D8B030D-6E8A-4147-A177-3AD203B41FA5}">
                      <a16:colId xmlns:a16="http://schemas.microsoft.com/office/drawing/2014/main" val="2023183684"/>
                    </a:ext>
                  </a:extLst>
                </a:gridCol>
              </a:tblGrid>
              <a:tr h="661186">
                <a:tc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Today</a:t>
                      </a:r>
                      <a:endParaRPr lang="en-GB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GB" sz="8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current day-to-day, role in OMP implementation)</a:t>
                      </a:r>
                      <a:endParaRPr lang="en-GB" sz="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Tomorrow </a:t>
                      </a:r>
                    </a:p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="0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(post OMP go-live)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18010"/>
                  </a:ext>
                </a:extLst>
              </a:tr>
              <a:tr h="829790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109"/>
                  </a:ext>
                </a:extLst>
              </a:tr>
              <a:tr h="998106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Thoughts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44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Emotions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5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Needs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7563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Pain-points / Resistance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58790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00206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WIIFM?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936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B3B85C-A523-E82F-587A-F7D4A5DAE033}"/>
              </a:ext>
            </a:extLst>
          </p:cNvPr>
          <p:cNvSpPr/>
          <p:nvPr userDrawn="1"/>
        </p:nvSpPr>
        <p:spPr>
          <a:xfrm>
            <a:off x="268941" y="845661"/>
            <a:ext cx="2035194" cy="596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2DCE-4412-9EC0-A736-6BD3F3B91796}"/>
              </a:ext>
            </a:extLst>
          </p:cNvPr>
          <p:cNvSpPr txBox="1"/>
          <p:nvPr userDrawn="1"/>
        </p:nvSpPr>
        <p:spPr>
          <a:xfrm>
            <a:off x="280845" y="922605"/>
            <a:ext cx="2035194" cy="590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Last spoken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Years with BI: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Related business roles: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Level: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Position towards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Ability to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Change readiness: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Perceived Resistance: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What’s changing for them?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Impact on them: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A8FCDCB-16A5-48CA-CAB3-D5A5C150A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8047" y="1533525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9D94521-E681-8AB0-CBDF-1E0B0A0B6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75211" y="1533525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2AC022-912D-75F5-A2C6-F1B0C8FA5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8047" y="3387051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10BC8B-A8F5-34C2-0D2C-44553A5E40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5211" y="3387051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81E5D2-8B8C-3B15-4929-CA89E44D0A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8047" y="4258138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9BDF533-DACA-D9A2-3925-D732ADFA6F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75211" y="4258138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BFF757F-3BB2-060C-0360-F0917EFDB0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38047" y="5118339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3B49ADF-84DB-B65C-DAD7-9EFDA0A8ED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75211" y="5118339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461839E-355B-EB26-A2E0-B7D651E590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4101" y="5031251"/>
            <a:ext cx="1943310" cy="11953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CA50338-1361-9E20-9084-85CBD2507B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38047" y="2380237"/>
            <a:ext cx="4960440" cy="908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C1E9AF-EEA3-236D-7F76-AAC1B488F5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75211" y="2380237"/>
            <a:ext cx="2692400" cy="908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EEBF-58D1-D484-7631-0721A42517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B58B9-4095-7E99-DC34-9AA2390DFE0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C2A4F-F641-BF78-4E66-8A677D6BA31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3816-0AF5-A793-E9EE-E81C26432D1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2306C-8F12-40E2-CCD7-8FA815100913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A7AA-436E-CFD4-B240-56D02E7FCA3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D830-37A8-5B45-D52F-643F5AF380A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FDA4C-DA2A-3618-BF07-8B6146E622D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D586-D9C0-992E-9406-622CCF70EBF5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D34A1-DB31-48F6-7B3F-2C3087B33DB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399C8E6-B08B-2A04-7186-85D0B2AB86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963" y="1533525"/>
            <a:ext cx="2692400" cy="773113"/>
          </a:xfrm>
          <a:prstGeom prst="rect">
            <a:avLst/>
          </a:prstGeom>
        </p:spPr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Past_Activities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75C8F7F-6801-5EB9-6033-EF46DC8B0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38BF01-7009-83BD-F871-6D982EAB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D9B685F-F557-5F13-C4B0-0212496B06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963" y="3387051"/>
            <a:ext cx="2692400" cy="773113"/>
          </a:xfrm>
          <a:prstGeom prst="rect">
            <a:avLst/>
          </a:prstGeom>
        </p:spPr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Past_Emotions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9F9A941-042F-D258-A42E-4CE5878DE9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0E2060B-DD2C-805E-7351-B780A28CF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0127799-FDC6-967F-A426-97969422A3A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963" y="4258138"/>
            <a:ext cx="2692400" cy="773113"/>
          </a:xfrm>
          <a:prstGeom prst="rect">
            <a:avLst/>
          </a:prstGeom>
        </p:spPr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Past_Needs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53FBFB0-91A6-4568-39FF-B8BA95FEC3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EC861E8-6CB6-B0AB-381E-0E753A3B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205BB38E-0783-4DFF-486C-377B4B413C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963" y="5118339"/>
            <a:ext cx="2692400" cy="773113"/>
          </a:xfrm>
          <a:prstGeom prst="rect">
            <a:avLst/>
          </a:prstGeom>
        </p:spPr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93F5DE28-6478-E8F2-9CAA-36CDC396C8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05C8860-59B3-A3EB-5531-095CC5C1CA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2C41C20-BF6D-0BCB-A059-CEC3AF4A60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C266DDB-9447-A629-0C27-A5074E841E3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963" y="2380237"/>
            <a:ext cx="2692400" cy="773113"/>
          </a:xfrm>
          <a:prstGeom prst="rect">
            <a:avLst/>
          </a:prstGeom>
        </p:spPr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Past_Thoughts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04676B4-FFC1-C2E2-EA3C-C043618A419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6738BAA-587D-8854-D720-9D8703EDB11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120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</vt:lpstr>
      <vt:lpstr>Microsoft YaHei UI Light</vt:lpstr>
      <vt:lpstr>Quicksand Regular</vt:lpstr>
      <vt:lpstr>Aptos</vt:lpstr>
      <vt:lpstr>Arial</vt:lpstr>
      <vt:lpstr>Helvetica Neue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3</cp:revision>
  <dcterms:created xsi:type="dcterms:W3CDTF">2024-09-20T10:11:18Z</dcterms:created>
  <dcterms:modified xsi:type="dcterms:W3CDTF">2024-11-08T06:53:14Z</dcterms:modified>
</cp:coreProperties>
</file>