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61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D4FABD-762F-C54C-B83B-5B11267203EB}" v="13" dt="2024-08-28T10:15:40.5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79456"/>
  </p:normalViewPr>
  <p:slideViewPr>
    <p:cSldViewPr snapToGrid="0">
      <p:cViewPr>
        <p:scale>
          <a:sx n="88" d="100"/>
          <a:sy n="88" d="100"/>
        </p:scale>
        <p:origin x="-9224" y="-20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461C6EA-6C63-2EE8-B6BC-278B3D7D947D}"/>
              </a:ext>
            </a:extLst>
          </p:cNvPr>
          <p:cNvSpPr/>
          <p:nvPr userDrawn="1"/>
        </p:nvSpPr>
        <p:spPr>
          <a:xfrm>
            <a:off x="632460" y="1807720"/>
            <a:ext cx="7385105" cy="1321395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CDB903-6829-6562-6D53-6FD707769548}"/>
              </a:ext>
            </a:extLst>
          </p:cNvPr>
          <p:cNvSpPr/>
          <p:nvPr userDrawn="1"/>
        </p:nvSpPr>
        <p:spPr>
          <a:xfrm>
            <a:off x="632460" y="3696153"/>
            <a:ext cx="7385105" cy="917204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D5B0E4-14F9-39A5-E560-52982D0DC132}"/>
              </a:ext>
            </a:extLst>
          </p:cNvPr>
          <p:cNvSpPr/>
          <p:nvPr userDrawn="1"/>
        </p:nvSpPr>
        <p:spPr>
          <a:xfrm>
            <a:off x="632460" y="5180395"/>
            <a:ext cx="7385105" cy="917204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6A3070-7402-DBF3-7291-776F0DCF6D00}"/>
              </a:ext>
            </a:extLst>
          </p:cNvPr>
          <p:cNvSpPr txBox="1"/>
          <p:nvPr userDrawn="1"/>
        </p:nvSpPr>
        <p:spPr>
          <a:xfrm>
            <a:off x="648226" y="1547079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 Visual: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6F474-1E0B-22CD-BE80-A1D3A93C41E7}"/>
              </a:ext>
            </a:extLst>
          </p:cNvPr>
          <p:cNvSpPr txBox="1"/>
          <p:nvPr userDrawn="1"/>
        </p:nvSpPr>
        <p:spPr>
          <a:xfrm>
            <a:off x="648226" y="3435255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Treatment: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5C5D4-0012-2BEA-27B2-257C73D0E582}"/>
              </a:ext>
            </a:extLst>
          </p:cNvPr>
          <p:cNvSpPr txBox="1"/>
          <p:nvPr userDrawn="1"/>
        </p:nvSpPr>
        <p:spPr>
          <a:xfrm>
            <a:off x="648226" y="4916763"/>
            <a:ext cx="229627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Visual Mood: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E2212A-56EF-B055-C653-83B6D4723A9C}"/>
              </a:ext>
            </a:extLst>
          </p:cNvPr>
          <p:cNvSpPr/>
          <p:nvPr userDrawn="1"/>
        </p:nvSpPr>
        <p:spPr>
          <a:xfrm>
            <a:off x="8308428" y="1807720"/>
            <a:ext cx="3251112" cy="4289879"/>
          </a:xfrm>
          <a:prstGeom prst="rect">
            <a:avLst/>
          </a:prstGeom>
          <a:noFill/>
          <a:ln>
            <a:solidFill>
              <a:schemeClr val="bg2"/>
            </a:solidFill>
            <a:prstDash val="sysDot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D90377-4C0F-3874-1545-33E9CEA3BC87}"/>
              </a:ext>
            </a:extLst>
          </p:cNvPr>
          <p:cNvSpPr txBox="1"/>
          <p:nvPr userDrawn="1"/>
        </p:nvSpPr>
        <p:spPr>
          <a:xfrm>
            <a:off x="8308427" y="1547079"/>
            <a:ext cx="290085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bg1"/>
                </a:solidFill>
              </a:rPr>
              <a:t>Supporting Message Options: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87B24A6-E585-944C-08D6-E8AB0499E3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Campaign Name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955BD9-F8E7-8BED-BFCC-FCEBFFF9D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Headline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1AF2C9-2623-80FB-3B58-1352CA4E8ECE}"/>
              </a:ext>
            </a:extLst>
          </p:cNvPr>
          <p:cNvSpPr txBox="1"/>
          <p:nvPr/>
        </p:nvSpPr>
        <p:spPr>
          <a:xfrm>
            <a:off x="8450317" y="1949614"/>
            <a:ext cx="2979683" cy="323165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9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Supporting data</a:t>
            </a:r>
          </a:p>
          <a:p>
            <a:pPr algn="l"/>
            <a:endParaRPr lang="en-GB" sz="1200" b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9EF12D-C006-B0B3-93BF-358F03D0F471}"/>
              </a:ext>
            </a:extLst>
          </p:cNvPr>
          <p:cNvSpPr txBox="1"/>
          <p:nvPr/>
        </p:nvSpPr>
        <p:spPr>
          <a:xfrm>
            <a:off x="762000" y="1870784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visual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EF32E1-EB96-DC10-D4B8-16E853586451}"/>
              </a:ext>
            </a:extLst>
          </p:cNvPr>
          <p:cNvSpPr txBox="1"/>
          <p:nvPr/>
        </p:nvSpPr>
        <p:spPr>
          <a:xfrm>
            <a:off x="697229" y="3719715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treatment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A36BD4-9C27-6383-39B4-E960E16A7B0F}"/>
              </a:ext>
            </a:extLst>
          </p:cNvPr>
          <p:cNvSpPr txBox="1"/>
          <p:nvPr/>
        </p:nvSpPr>
        <p:spPr>
          <a:xfrm>
            <a:off x="697229" y="5235825"/>
            <a:ext cx="7255565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GB" sz="14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Visual mood</a:t>
            </a:r>
          </a:p>
        </p:txBody>
      </p:sp>
    </p:spTree>
    <p:extLst>
      <p:ext uri="{BB962C8B-B14F-4D97-AF65-F5344CB8AC3E}">
        <p14:creationId xmlns:p14="http://schemas.microsoft.com/office/powerpoint/2010/main" val="115791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674E985-4D59-45AB-8970-AD8E2C92CE21}">
  <ds:schemaRefs>
    <ds:schemaRef ds:uri="http://www.w3.org/XML/1998/namespace"/>
    <ds:schemaRef ds:uri="http://purl.org/dc/elements/1.1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bea065c-4598-471b-a0d8-b208471d6a41"/>
    <ds:schemaRef ds:uri="http://schemas.microsoft.com/office/2006/documentManagement/types"/>
    <ds:schemaRef ds:uri="737cdb0d-9f15-48ec-9529-975a91239bb1"/>
    <ds:schemaRef ds:uri="http://purl.org/dc/dcmitype/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1223</TotalTime>
  <Words>11</Words>
  <Application>Microsoft Macintosh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SynH2024</vt:lpstr>
      <vt:lpstr>Headline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7</cp:revision>
  <dcterms:created xsi:type="dcterms:W3CDTF">2024-07-12T09:05:01Z</dcterms:created>
  <dcterms:modified xsi:type="dcterms:W3CDTF">2024-08-28T10:19:40Z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