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D3F4D-482D-1DF7-3423-07EE6D5A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5EC17-4727-2D51-5DB2-1049A6B52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01DCB-3B67-F307-B073-6774BE26A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96555-1EFC-106C-A033-FA2586A65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96BE3-D6A8-0B72-848B-7667E2F40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46525-10BA-6B48-B337-153B48EA7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53CDE-D573-5FBB-5DFC-A0EE44432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9CE5-87EC-7B83-E02D-3E42FB5F8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CE653-459D-EDDB-C204-4631471E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B6272-59A6-7717-A1E3-35F3A123E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D04B9-374F-D909-31D3-33BBDE3E3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CE9C-71E5-B8BC-1F68-6F096C2DE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B5ED-15CD-3FC7-12AB-1DAA247A8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D7778-CF7B-8B41-A227-14F757DFA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03CB3-B33E-BCBD-794C-7B2CDAC2E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D9036-036F-2244-9AA6-39770C9D0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15AF1-1CCE-E478-B340-1FE15E5F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A1CFF-86D9-3FC0-77D5-F8759B67F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327C2-E7C0-3544-6A48-C67A9321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D080-EDB7-DE5B-DB2E-A1DC3FAE3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6804D-A520-9B15-21B2-65A5142A9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E255E-7209-10BF-696A-3D64C80CF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870FB-1610-6D98-C4A5-F51FE7A5D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8036-6F10-831C-880E-6F39F534E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A013-3E9A-90DE-8BB6-98B65C9A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CA1145-CEEA-8F13-1BAD-1C8371BE4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1CF33-96C2-BDCD-20F1-141A4170F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3EF1-FD53-D30D-847D-A13AD3CDE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2BC7E-7902-CB59-BF56-0A65EAF33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E5E16-912A-2D11-E156-526298758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16C7A-B94E-B8B9-A91F-9D1047897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B9D22-BACD-E60A-ABF6-53D73BA2B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BCEF7-8910-774F-ACD6-E047B126C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8A8E8-F845-09C2-FA8F-09D6003F5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BE625-5395-1377-B6A0-19DD8DEBC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E55C-B2F4-F197-4A9E-6D8D0E4DD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BA958-DAB1-1869-947F-6C884E36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3CEB2-01FF-84DB-FB2B-46EC065BC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7E462-1D27-4AA2-1DA3-EC0BF636C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C420-2583-DF99-1CA9-407553B01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B8F73-D2F2-5A9A-7DFB-E811151C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5EAA2-4A98-F20D-47C7-7F2E1CEE7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F2B3D-BC37-6D37-2407-5BEF6232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6743-284B-C320-ED41-832B7AD6B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1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2622-61B7-097E-DBE4-405BCF428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3DED2-52C9-0626-E603-E2EA726E8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2531F-46E8-7D87-0B93-C6B852B25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FBF6-58AE-AD50-3B02-F977AEB8A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2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3A9B-6A57-FD22-E859-BE9D66C2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A0945-0A2B-1FE3-0CBE-77A7EDC4B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B15AC-D087-67A3-D528-65ADD51D6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E138-E0ED-B4A5-3D4C-0D8FE850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6644-6700-F180-5F21-E9DF0CF4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FA76A-96A3-9A22-2E9F-CB68BE645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7C064-90F1-0742-F62B-D81989CDD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28EC3-28EF-85D4-4A44-3400510A5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3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6E56-4050-77BC-9FDC-FD83D67F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FEA8E-D4DB-D229-F540-F672A9183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9EFEF-94FE-E4D2-2EFA-2F0639158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1138-7EFC-C76C-1C1E-59B0BE290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6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C727-2257-7AF2-D3D3-DB7D6498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4B98E-CD86-C9B8-D1F6-EC72620FB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AEDEA-846D-75D3-1BE9-28BF5FE45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F69C-8454-4D22-CF72-3A7F2CD8F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1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4898-39CB-E3D0-B68D-5A745C87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43619F-0C27-DC13-461A-30961C387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B18D3-DE43-F1CE-6C0F-EE1ABB610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46FF-941F-4ABF-F074-7103B026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674D9-79E7-06F0-A223-7F3D8CA4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8D8F7-4E59-37BA-706B-85C564F9B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AA3AA-4A94-2DD4-258C-5EFB9086F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473B-8859-F590-8CAD-3186606B2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1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9E99A-C109-645F-4104-577E4493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A248D-6CC1-52DA-9DD8-5798279DA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6F725-954A-10E3-C29F-93FA2D829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97C7-590A-3C1C-46EC-6876F0849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4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4A5FB-17F5-7E1C-A795-2FD19D4E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2AE656-51F0-3F13-A7B7-C1CEC6BBE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BC0D3-F99E-727A-30BD-9C81F6667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DF1-168D-1C62-1817-65930016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3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2921-DAEE-0339-F5A7-169B648A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18D39-93A1-AE57-B1B3-38C8C1201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8827F-C5BD-C0FF-F0C3-7E67DD938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AA85-63C4-3B30-4CE6-AD628DEDD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97C7-20B5-E92B-1719-ED7D1AE9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9D430-F601-9FAB-0F83-A69C6AB64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D111E-635D-7200-E9FB-4879FEED5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2E6C-8943-EE73-3427-E7C915881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0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93979-DD8C-C39C-9CA0-EBC7B9D6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7E233-863A-50E0-5B40-CB7ECD22E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66A3A-6DA4-0D26-5E5D-512D248ED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9887-44F3-E2C1-AC08-1557874D1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6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10F1-D0C8-AB31-1326-519270C6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23C24E-4184-B7F5-DD47-51B33EB0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5F0B2-D451-1E73-797D-B1BA07D45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402E-4A94-B89F-85EB-985FDE821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C60A-FDB7-489F-291C-6947FA0C3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208C3-6816-4E1D-8B70-52C60E09A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59CD9-8140-4D16-9CEC-0363FBC3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2754-5892-F65E-1395-55EFBC5A8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0786-EDD5-449B-062B-E754E5A3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37A6D-B85B-DE02-A0F1-7086D09EE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12A93-9A69-6A7F-79E6-59DB9E854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02B19-6344-F832-8E6E-162053E00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7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8DB0-C0D4-ABE0-F63F-5B522342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06C68-89C6-2857-63BB-443FAA821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A8D22-257C-7D7A-7BB2-EA467EE2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9844-F5C2-EE0F-BAD8-5042AEE35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9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C1CA0-8727-C64C-FBB1-CAF8B7D84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67C4C-B728-4474-32D9-58062D79E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61504-8102-1390-0FF3-0FC25BF6B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A760-3F5C-A5DF-5383-2766FA992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1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54AB-7451-5198-F011-D25F8D847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63DE4-4FCE-AE6B-B2F7-B25908574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78E4D-4718-4CEC-4987-BDB05CE43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7C7A-7D10-4F6B-51BB-A81717252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2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3B686-322A-2F9E-9E6E-5918015B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37B45-9CC3-ECB0-190E-527AD7C1E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E8ECBF-C7EA-65CE-FE3B-5B209619B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42BA-3848-3A32-FC30-C638B08E3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1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2B2E-5009-B633-7098-738552E3C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03D66-2011-0634-6625-C1B2CE4CA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05D22-B638-02DF-3230-3E04A0210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BF3BC-900D-F243-065F-66D05B9D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3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62E81-8909-AF91-8A33-84909F67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1E4E0-899B-2D2F-CFD0-DC9254724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58C1F-6179-8F43-5F47-7A2794832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E255F-40B9-4BD6-EBCE-6AD7707AA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5E06-8025-CF14-2D1B-C5037B8A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239AAA-CAB9-D22D-B6FF-79CCF2D8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425BA-C182-B39F-33EC-7EEFB0B7D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93C5-CED6-2517-EB0D-035211B96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7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3B33-A5C5-16AA-6A28-671D998F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6DF0-BDD6-8D91-78CA-A7520144F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35609-E063-3943-CFFA-D548A3AA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F11B0-A956-43FC-AE04-9E71B10FC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5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2CBF-5CDD-DF59-EB21-51D93092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10876-9E8F-8E00-D970-622568FDD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A089A-B63A-0582-1040-6232DE6C4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8780-4928-7753-725C-0013FE56A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0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E1B1-7ED4-C66F-0D5A-ED7C8B1A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8A1E5-ED58-A627-7E76-8A6A18C4F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321FF-27D3-9D87-9226-EA1826F33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0E888-E1A7-B162-C720-000D18D77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6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A6E8F-CC54-0AFC-A291-527277DE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2FA01-24B0-CF8D-8C25-E198CA3B1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90112-CD31-A031-C2CF-6A1653870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9A08-B3DA-7D20-4B8F-E4625300D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41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A93E-BAD1-CA59-9813-BC255C4B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162F3-543F-A8D9-68EF-FF3C57C90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773B7-1068-4F58-F60E-A504BFEE2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59A24-3E78-296F-088F-84DC3E4B0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93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80492-177E-63B8-9A99-F22628A6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71F62-93E4-B2A9-9A11-9DE9EF9D4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BD1A1-220E-C0C3-8C14-7DA4ED8D0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7510D-4589-6003-D443-2EBC1541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0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2E39-5A24-4E6F-F8AF-6D87B358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1D2F0-5028-CE97-2793-8A2D9758B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A5E20-EA16-582E-C63C-DB4516CCF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0CEE-F5DB-2822-584F-5245C2F86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4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5DC3-E7C6-C73F-5F03-6BB936315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9440A1-6852-0DFD-3686-F42D2FCDB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974E5-CC8D-7601-1D42-180DC8EC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8656-1326-9511-7F5D-40ABC398F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E8E3-5FA2-2C1F-AA05-12023652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A875B-C753-3F49-7938-53A8B8F64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4C305-AAE5-4A3D-DF98-B9B4F90A3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BDBEC-4EDA-9C5F-2C0F-BB5550771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7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39866-C197-92F6-8C7A-3CFD1AB8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DBB96-5506-E604-AC64-53BA1824A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0B17D-C9AC-8ACB-4BC3-B9BFC26AA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7643-D243-AC4E-44F3-4D337913F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563B2-20B9-BD31-CBAC-B31E7829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EE09-7DFE-89D7-243E-23173E93D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8CBDA-3FE6-E368-073D-ED990D585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516D-A4E1-322B-CE1F-C6A537523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2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D4BF3-4080-EDD9-EE27-B52105B5B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5E745-D8D5-C4C0-EB9C-BB346E690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333224-4F40-37F2-AE31-87210A6B6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E441C-45DF-59E4-AD68-EF2704D13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F435-5336-4648-00FE-C7747C0B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2BCC8-C0D1-D009-C753-E702AA670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2C12-E5F6-8464-24B9-1F58EE665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6A22-3E9E-758D-9A3F-777EBD29C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A87C-0DFE-E64C-7497-2BA68F8D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82585-631E-F704-73E0-1F7E62494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E520F-75A1-C3E4-8B37-CB153E6F2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95597-0E3C-6665-5C9A-BFA4E7D29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10D66-65F1-F8DE-F7FD-D5F151CF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DC508-053F-B2FF-7B8C-7F094387C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3793-FE7C-6AE9-1436-2354814A6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8C4-E3A2-778B-3EBD-57EAA467A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3356-7A89-FA8A-CAC8-E0A48BE8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398F9A-FAB8-98E9-8065-FB7B95AE4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961BB-038A-EB69-04AE-8254CE066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5F50C-7E16-744B-7892-984FBB94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9CCC2-BEC1-7633-14DB-5CF5050D5FF9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6B1E8-92A6-1D3E-6F25-EEE3F9816DED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B46-0CAE-F14B-B07B-46B987B4E9D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469A3-FEF1-1635-72EF-7044D54FD8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8F4A8-3436-49E5-0CD3-661F53F4A4D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C8097-DA2A-94CC-7AF5-321C8489F7E8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84CA8-526F-F055-FE61-5A8DC036B45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D7B29-E0BD-B202-DFE8-1E858729157E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6498-372F-CBC2-2028-82AA79644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C3727C-9418-EB9B-EE41-C733D53D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5BD78-F29B-4884-0865-83F607CF4AD9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1F444-2B27-D6A3-F32F-DB50C87B0F9E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76EF9-C307-6D42-DE24-0A401F72D5E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98B47-335F-1E0B-0D0E-ED445029FE8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F8EF5-7DD9-1402-4A93-43BEE5B6580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7F33C-3CD5-D3AE-A03F-4464580958FD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133B3-008B-DC0B-A8BB-4A04B66F322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EAE3B-A4EE-3AE4-1FA6-59BA59C4F52A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6540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61FDE-9440-E972-D1BB-0AAD91E1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27D36B-AAE1-1AF2-AABC-01B2D81E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C3622-1CEB-E910-BE54-BD3D49DDE60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B6607-83F6-D73A-0D8D-C63966B691BD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03A99-FAFC-9DC1-57D2-92733A4578A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0EA93-F608-9688-B573-C383D92EE9F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D8E28-D551-BE4D-6202-FA5109473F0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50168-64C8-5E86-4E52-E6339A7867DE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FB7A3-CE1D-5555-0860-265CFE576E0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E58F7-59FE-CB09-974D-54739B6EC9DF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73385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F7175-3228-A2CA-D508-271AD464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34F23-82D5-C387-8302-C5436298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7917F-AECE-D142-C0AB-E87F6A68AB7D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BF95-252C-420A-40EF-866E1B0DE67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F3949-EF23-3838-5A9C-313A807363A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9E157-49F5-915C-4293-E5DD3186CFA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0AA9C-8B77-B6F7-D4DD-C3CB9CABE96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9BBA2-5E3D-36ED-EF6D-ACE0A56C7E7F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721AE-241E-AA00-17E4-903966EB55C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68E0B-7234-5998-D79C-98016CD97939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6577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9CAF-CCEA-44AA-2193-B869C5F4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D4E4D7-78C1-0636-E5EB-0BD7613D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AED05-A180-7125-132B-7E620FC6A48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E8110-FDBA-A06E-4DE5-7CD23E0CAB64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70AFC-D437-6871-2D96-D0E25A3569A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B1DAA-84C5-BC47-EC7C-FA516176BE0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5C523-50B3-329E-A80A-DF6EE9444E9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558B3-6350-2426-F92C-B23314BFF00F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5CA38F-2740-1ECF-CAC0-2016E17140D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26285-BFEC-8FE5-BF4F-D6EF74CF2A0D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42606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BE3E0-0AFA-B279-14E1-32A18830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97E66-ACC5-DF57-D217-ECAEEC0D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70C1E-F5CF-6830-DB96-7E801A1EB0E7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59E34-411B-E61A-6663-12C91173F78E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25CD0-BC25-8F56-3BAC-741C25833EC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57529-C31B-AC92-FFD7-76969556519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E5A06-7464-5836-E6FC-992D8A33B45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BE014-3C26-9B95-0968-E08611BA4A11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29E2A-9F38-ACE2-1A1C-45C4B6D6002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5A1D5-76FC-93CE-B922-3D70D043CAC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56078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AA876-D2BA-4621-7FAD-8AAC5C279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962DCF-338A-6F11-92C0-53DC5496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FDD96-D97A-485C-DF39-FBE900E8ACDC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9E50A-157F-DF28-0EF9-43AF0B132851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9EDEF-5FAA-F33E-6F1F-34CD4D1E051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8673C-61A3-7458-F927-5ED13BE0F6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809E9-CE7B-001B-B79D-DC7458A5476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33FA4-3932-F1FA-CCC3-E4BE96F0EF8A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90EC1-06A2-6779-D1AF-E0122C9A461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784FD-6DB4-917E-74FC-4DED8B77E01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23054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23D1-5528-BA82-6DE7-62A5AF1CD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86227C-1F98-6A44-EA59-22533305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4F94E-143B-639D-0CCD-F82556B3E39B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33AA1-32DD-0EB1-BE7A-A22F0CC72711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BB1AD-97D5-3662-8C0B-5EC3DA7A121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FE86B-588B-33EF-0FA5-032C7A47400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FD8EF-9DFE-12B0-369F-852F1C840E7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B3E35-0233-936D-333D-6EE7408EB907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45E9-C453-BBB1-7CFB-44436491B7C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F7534-CFDA-50E5-7037-CDFF7E207112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4138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3A810-3C19-EF26-FBBF-18B1BE1A1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205437-2C35-3729-4D64-E9FBEDEB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1A0CF-DB6E-2CB7-AC2D-4F82C5E6EC51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0A2BC-3CD4-D32E-3119-BFFD79A9F3D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518D9-9174-B802-4018-3B69A3D487F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2FF30-D089-B238-9454-569BD42E7C4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59B08-C69F-E1BB-6295-9E5DF20A083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AD4CF-AE39-B7B9-492E-3338A15F34AE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C8F45-D762-87A5-8A9A-29ADE167581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12B3F-F357-1CA0-A001-ACC8CC576C8D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5250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BBE2-E068-BB20-CA1C-F9B069D9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B8D170-A7A9-E41A-35E1-C08BEFE2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D9A6F-0B77-F400-81E3-87D4FF70B5ED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341DC-5471-24B3-FAA0-93D410D23CC2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B14CC-B374-B05A-CCDB-C76F97AE1E4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A4532-0ABF-9EA9-6FE4-B0CFD4A96DE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2A62A-52F6-372E-A423-6AEECABD6B3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66C5D-1131-08D3-D95A-54CEA9BCB5B0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0A17E-E73B-FED8-E42E-552CCE6F104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327D-187B-7425-97DE-669C06DEAC7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19926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D36D6-9360-3367-D6FC-AA5DDD12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3F265-8E38-E804-62AB-5D6FF0AD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92B9B-9515-FC2B-510A-8DE4885A6D01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C708C-6604-1418-521C-8E739400F994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ADDBF-35C5-55C9-B483-DD3D50BD654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63CD7-CC10-71CE-838F-31B1E7087E9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11906-9B02-F125-8FB0-9B8C77F3E31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7C6BA-C97E-A755-C0BE-343FE2997FB2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074A-03FA-1697-7000-448B44EF5CD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A93F3-ACB6-E4EE-C051-F951D6A1C871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62252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95A56-D7FD-D80F-D34A-BDC7B935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E5D8B0-8204-E824-612F-BC7181DF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9DDCE-D19A-B4E6-D62C-1C1F13EBEFEF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9A7DD-2708-EA11-8906-BBDCB326C70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84156-0395-EBC2-86E8-AAC6C75AFBC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25DC9-EE44-7708-C0B0-B2A92BCF12B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8B556-4F11-78B2-60D3-808971A440C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DC6BF-BE53-0EA3-F3AD-5646DBDEFD29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63884-321A-9A82-0E2B-8110CB2109B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3C65C-155D-BABB-49D7-CD72A9E1E36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74471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B282-A9F5-C75F-4D56-88C56251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95B19F-A830-E419-DC3A-EF6EBB62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E04C9-1097-5DE9-291F-B57C027A911E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0CE61-6B33-DD19-161A-2675BD65F64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C7764-9FB9-123B-B213-43B88E614A1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D4C4C-3BFC-4CBD-A18F-3DC5202787D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88CAA-0E39-E9BF-A64E-742F33014A7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E4D8F-EA24-C95E-1616-33A5FEA52E60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FFCF2-8248-A075-92F1-70B09C469BA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FE37C-1147-FC54-A34B-CA0A3214BE82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63003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47AAB-FE73-2CCE-4EA9-4E7210C5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794CA3-1416-357A-3A18-0627F8E5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7B740-A652-F164-B4D9-525F47E41B16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75F08-DB2D-E795-114E-B4D54BCB4BA4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895B4-43FB-504E-3983-4B5BDB9DDA5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063E3-4873-56F5-B9AC-BC39FBE5456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25B4-0E9D-7B88-B236-0B0F0E92183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0E88E-11DD-6DF7-0696-1BB093F3166B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05FD8-2488-5D90-9CA1-E3F8258C2BA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B75E3-508C-30CB-7A0B-ACF833516A3A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79387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BD26-3B4B-48EA-ADA7-4FF3E9DD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C00D58-02E0-A362-D456-D41EF9AD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BC16-316E-FD27-B9B3-4C8A5054CB68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10FF5-C665-B26B-2BAF-092FAC01FDE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F5D15-EEED-BA94-03AA-213A3B4B847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2F56B-0543-AF11-5CEC-4446CA35D92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637E2-01E8-F417-09F3-62D6D771616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269FC-B220-7AC3-2B4B-DCEF6F5B4483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3B697-8138-3F38-630F-FD87B67597D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AB61C-5C46-A2E5-B3D4-548D567D4038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7568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5C63D-B3B4-392A-F399-E44F0336B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FE274A-F3D2-7DE3-AABE-CC98D825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417450-C18C-4750-8480-0F7E190DF5C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9CE3D-22FD-5D13-466B-65F3DF2B789F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CE828-B816-C6FE-453D-45319A8AF53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508F-58D2-E176-485A-DAECE88579C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F34CE-5BAE-B335-8C5D-9E535946412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3D035-C3BD-892D-9266-9F3A34F26317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672E3-DB34-EB48-A11E-22F4D8EAFC0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42D6C-7B69-F8F6-CD06-C4286B1F2B0B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9009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3BB4-41FF-F504-5C21-9905ABFD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CFD2D-498C-FBAC-9DB0-0B8FCD4E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003DA-B93A-0BC9-A8EE-B234DF910439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05C88-0D2A-C60F-CF6D-2B0C4E3A2F32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9305-5492-4D06-95AA-A5A28EE54C8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0027B-51C0-A517-3EA2-AF48D257BFF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877E5-323B-C8C3-6FB3-A30558BB5C5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9E352-4917-5294-8E6C-E25F9CEB8144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695DD-E47F-E093-1D5B-1A551CCF89C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CCF41-35A1-7BA1-A72D-6CC839F1B3D2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08595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ED08-6BB0-4E5A-849A-7B6CFDED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934DBE-C861-0FC9-8CBC-98FB8BE1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72D99-D908-9079-B0E8-73196626174D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07493-0A16-AA25-4B9D-F8323F91DE7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42325-AB3F-409A-031E-46B571C9225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D346A-91EA-9A1B-CEC5-2916ADD0D1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82AAA-0FDE-15DD-E64E-71099813112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044C3-B0A1-9A3D-BF86-0669CA4EFAE5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EC0FF-E451-E989-5902-73C540F7D9F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0A9C3-A5DE-9ED3-4893-9819121D92F8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9214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9E25F-F408-418B-69C6-D214357E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C0EDD8-38F8-EB8A-4E6B-D02082C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9080A-91A7-3D5E-08C0-E65FB6C4E7B4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9D802-E649-A9AB-E76D-7479565FCC2F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3A458-ECF8-4D90-E1D5-B0D155EC513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C9B34-1F4B-B6FD-B496-4B744525C17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0E62B-9741-EC79-1507-111CFCF430B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96618-51FF-8E31-DA35-DF5D915FC55D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BFBD6-D1FB-5FA7-A880-E68946F6B91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A88C9-C992-AFCC-A367-6D9AE307EDC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25373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BD45-EC45-58F1-5382-97028475F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BA2A59-C9C4-9F56-1B77-8A078314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83442A-5951-00B3-830C-0CE4A02A912B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25004-A0C8-E60B-2827-38DA99410D8F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D3D76-B047-E08B-EA07-D46B5467279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C3182-2179-E0EA-3893-D7D5AE05394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8B615-555B-20A8-A93C-064B05EAD25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CE4C5-A592-1FDA-8EFE-F8D3ED6D41CE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A526D-1B8B-6A03-0B9A-1ED82DFD406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38DF8-907C-E70A-2039-9071A5DAC6B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1158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6C893-A3F6-58AD-4A66-2D459555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4FBFE-DA23-B14D-415C-C346149C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BA97C-B9EE-E7B4-CE11-4618D615FB3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0E092-174A-6E60-350E-AB597492B02B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F84F3-7F51-8381-F147-7C7DB51AA15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07F8C-BA6D-2496-2590-6A26826654F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3063A-0317-C6EB-A7FD-AE161B04764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3B6C1-0E74-4B3B-5C32-166B01C8FD71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61073-ACF1-50E0-33DA-EEDA8123F92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984CB-6FE0-E216-C31E-06E623F9AF2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90936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2EC1-5A0C-118D-C57D-74415B71D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F83C1D-E28E-3ED3-21C5-51CEF62E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E3923-687F-E935-3CE2-6648CE3A7597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C5320-ABA1-31A6-CD59-3118FBEFFF2B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5451C-744F-D2F4-1F33-4731953BF19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4EC8E-E78F-19FC-BFE9-824204495AB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C8D0-21F6-1D4B-E148-74DAA4C3A0B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58E27-AE38-1B26-2231-4D9C577EA8A8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24973-2F1E-081C-72FA-368725840E9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D1B3A-33F5-1F38-3957-D585C5D80BE1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57589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916B9-8C33-1B6C-2D28-5D988D82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E67AEF-ECC0-BF3F-2817-E254735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37CF6-86DA-9625-20FB-B713E0685BE7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91BB4-0BF2-9EE9-181A-AA1DFCA8F05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D0A02-F979-96BF-07CE-E52298B4B5D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B21CC-D530-0916-1C06-CD2BFA6A398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C8450-970E-588B-DA9F-9650DA346AB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9EC6-B084-413B-D4AB-5069EAEDC0DE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DC2D1-95DD-9A51-5727-0FFBE33A203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15BA9-8955-8387-2B0A-4FF9EB6A0322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69936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EA7EE-7BDC-0F63-55F8-9E6162646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62807F-7764-4249-3E7D-40004375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BC3AD-0DFC-968D-6AFD-38B20F2BFB2E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39FE1-AB88-8AE4-C4B8-A930885C366B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B44BE-ABF2-1477-1A56-3106102F64E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D133-D808-B7A0-918C-005A57CE774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35AD1-6E9E-A31B-FBA4-5151BF92649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4AAC2-0E1E-D734-5FF9-0D9AEC8AD92F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66833-26BA-FC83-BD52-3B3A068B237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EAB43-C5CC-6A53-AC79-FD7F615419D9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4482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1DE9-2167-11FB-9F5A-41EC84C0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37FD51-1B23-D560-6439-4C9BE26D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B031A-22D4-AC6F-AE04-B780E2E28579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02F82-E7D1-473B-371C-50C298979601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4B5DB-6501-2382-4CB1-6D58EF67EC8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825AC-4E6A-AB9E-550E-F56C02DA6C2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99D8D-CFA8-4D01-D574-BBF4F9381B9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D8F53-ECFD-2501-D332-95CE0D02304B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5BC02-47FC-9E9C-D577-0F4E4FB4512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06035-92A6-7FD9-628B-AE424D43DE0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79419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BA213-B82D-31BA-4EB3-2AA4C150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4BC942-0569-7285-2D59-020B865C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7C53F-F82E-FF89-96A7-6752E57B357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ACC42-749B-FAC9-5AA0-3516C44DE800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1EC2B-DE3E-B056-B7DD-CFDEF7E89CC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D658A-7A9E-21D8-E884-67DD255489B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7FCCE-A538-6BC4-B13A-91798C51566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3F12-AC12-27D7-3268-049A9E38B8D9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25E3D-4981-C4DC-28B9-D62520ABC21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45CD5-A2D9-A419-127C-8533317CBA4F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53218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ECDC-9295-EE8F-8DE3-2C003A48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E755FD-3A0D-3D46-C577-19B2860D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34C57-8A05-B991-256C-779DB88D60EE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D2BCF-DF6C-574F-DF3E-458F09397798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304BC-DE2A-5D59-0201-72DC7FB2DD8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DE16D-9201-7111-F87C-0C12AE3EAC2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6621C-E4A0-E0D2-0CEF-8DFCA28A56E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531BE-11A3-7BB1-466F-DE11DAE0D7FA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6518F-59B9-EB7B-21A9-824753CB966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2C67-20DB-BDC1-395A-DAA4321BE8E0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7488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BF13C-0AD6-1F0E-EE63-6E28334C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03EE73-5C15-9790-A749-8A80579C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496F9-8BC9-9BD4-1141-74B5E4B7A911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AD778-4BB4-7F48-6729-4964B8B0CA8F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0ABE2-0CC9-398A-F3BE-9D9A7FAC899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6003E-DEFE-1EAE-90A6-FCBA65D97AE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B08A6-AD67-ACBA-70AE-1F9AEC1E055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D302F-C89C-D3B9-00C2-0069BDB74F67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4AE7C-1D7A-B627-714C-6A7A86179AA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B1A37-A1A2-1FD4-63B0-EC8D2FF28B69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69628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55F25-6784-654D-93A3-98C3124B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3EB79-0814-D4EB-E619-AD612365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6F56E-D6FF-1FAA-2C6E-1522D76F21BC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9F5D8-1701-8B2D-ADA8-2A4DAAD0E2B4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E5B97-25DF-F9BD-C4F9-CA5390BA58D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166CE-E07E-37B4-38AA-440735676D5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C7016-BECB-96BA-8D63-64D9EC9C449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89F6E-DFF1-761C-EB0B-58245CCE04FD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B2AAE-C129-EF26-F399-D72F4A44FDE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FA217-D360-560C-35FD-5202AB5AEA5B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89005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5D911-6F41-8C4F-B0D1-B98FD258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D337D-88C5-E83E-CC31-9D00E222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0DA9ED-686A-D8DF-C309-2D9C8D7B0403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C8001-453B-BAAA-3F80-CC1FFA1BD48D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4ABA7-FE23-578F-8819-04E8EE8EF21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CA0E-BB09-FF2E-2EDD-4509F7DEFE5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FDA23-61F3-84E5-4646-85A0B5C1B1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75758-9F52-8BD8-6B86-D0DC723A6790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6C12F-8412-0C7E-5B27-66B1CE4974A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9BF15-1134-A81B-B96F-F36A32117CE0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5598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D40D-C4F2-24DC-7052-018263C66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1DF67F-7E70-BF01-8530-527E98E0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CCEF2-05D7-4F9F-D597-195E73BA9B88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7A7C0-D5D9-606E-EF6F-29C836BD8C25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80F6F-E974-0F1C-64C5-23BA7E84666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4588D-487F-64AE-EE5E-3D41FA589D9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E158F-8F44-D930-1B91-F6389A20FE6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BA776-AAE5-2481-D54B-3895ADDE3A1F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BE783-89C3-9AB5-47A1-B0F75C69131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14994-BFC5-2006-3ABB-89C767CA0B4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128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16F0-C191-9C14-1529-C58CE614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D954F2-BB51-CC35-0480-EA56A8E0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D20B5-383F-C968-53F9-90E651C61B2E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28F3D-8340-3934-A2CC-C5A21D4D5CC5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CF690-7D63-AFF6-EA8E-0FBAEBD147D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9E69B-6D75-5ED4-2D71-D93EB0798FE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F42C9-AA15-9A83-1C55-5FDCE7F13F0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D3315-7589-5D1D-86EA-DC2BD2C5B15B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F17EB-4FC4-A14C-99D0-9584C44F081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84D7C-3F49-3EFE-7C7F-C9D8FAA9D852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84029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EEBA-0A2D-F0C3-2A9A-D91735EB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CA5610-FBD1-AF66-95A2-A9C3CED7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FABF2-EF67-4A1F-ACF8-639DF173A764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2946B-FF3D-4921-EB74-CB068B3E0EAB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12A59-5AC9-F434-9FFE-55ED86714AF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B51AC-38FD-6A3E-49E3-5BDF99C71E4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159F7-F6CA-B73F-EB26-CCA4CDD327F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3F919-975C-A15F-812C-DE5F2629EA26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8DB02-0980-8CA1-269E-A4AE747CD5A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D4AD8-8957-ED80-0A30-A975D5E0278C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8444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14C5-7597-00DD-DC6F-13CF5B90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B0AAA6-E5F1-9C3B-A716-06356E21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C19C-33FC-3001-CCD4-80A99C9D31AC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A866B-0C49-2EBD-121A-375607B65608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9CF8C-C92A-EBF4-168E-D0B62964D70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15FD5-C9AB-E4F5-4F77-B27F123BB4E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2E47A-F0F9-E918-60D0-1BEA9BDA36C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E343D-46B7-6FE0-1535-F46025FC3A7A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B78-A423-0071-34DE-32F6BDC4408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EA35F-A325-CE3D-0D76-0AFB8DF600F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91107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4273-7048-EA1B-F4B6-9C7AC5F9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82535B-0ABE-533F-0D96-CA97CFAA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6018D-C627-1F9A-8F58-EF51B80CE960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1C84C-A325-DC60-CC4B-BC40ADC1B12E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0E0F0-DB05-E0FC-F2D1-2AC8DABDC21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3C2F3-3995-4D64-0C41-7C1683EBA6E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095FB-9828-B370-C257-0C7AA02DFFF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7503F-BD9E-E178-E2A4-2EDAD83D1333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BF18-EA8D-DEED-8000-7E48D36B482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9F5D2-98B0-2238-1ABA-90FDAA383D83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7032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14F89-2F24-5B4D-F431-B88EDC46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940A9-7686-64A8-AA4E-A7FC5080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3665F-E3BE-4D92-EAA8-8D0FCCAF1877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4D38A-90EC-D984-4C49-803705DE946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08B34-3888-8263-AFCD-BEE278418E9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1F05E-3BE0-3E3A-37D6-DF0039FA9BD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14B9D-93D0-F2E4-32C6-8C931D1918D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230E2-5F9A-458F-6F12-C64CC633088B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99A43-0718-E076-2294-0D103C1605E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25726-2868-5E16-BD1F-FAD2CD203733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12826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618A7-A075-B678-ED9E-33A2F743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256C82-3EBA-8E52-4B8E-F9C40E12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95809-A099-0FA8-A75E-BB245B46F837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1C25A-2F26-3D2A-2DEF-9A9D1F73330D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7F7B1-64D4-C729-7271-5241D42554B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0681E-9140-B575-D8B3-D7182E3F456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490E1-2C4B-DC7E-F9B6-A68AD8B0655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BAE78-5C79-04DF-9B1F-49A2D1EFA338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15E53-9941-CBC5-8875-A4717B9D576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65985-C187-84E6-5B8B-06D4244C1717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83235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FA8B4-2B53-DC86-3D1F-7E2E5991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F748CB-8B5E-97EA-E438-064BDCBD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C8659-1512-5192-DCAE-6DD98D20F9E3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DAC47-E7F4-0799-DBBD-15A4CCF683CA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63AFB-45E9-AF12-A688-76CE985E194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D4C97-0381-3BEC-C78F-F0144CF7C1B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A5B7-AB5C-5135-11A1-43AE01361BC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B7601-100C-56F7-7510-3B1265009F11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5AECE-78B5-7D8D-D3AD-B9DA2911C30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E180D-53D7-4C37-49E3-18A4A5E52DD6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1194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9E491-A8B0-BB41-69C5-EF9DB506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CCA341-DF56-B21A-5079-9D108177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86C98-E98B-9648-1363-9996BD69E744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EF37B-2144-ED76-482B-90FF414A3DB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C0E79-145C-BE9A-9F10-565216C701E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A135A-A096-2A7D-B55C-10DABBFCCC1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E3403-49AE-BF21-53F6-DF5164FA7CC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073BE3-80EB-2114-AD3D-B29FE9528D9B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33EC0-A649-B511-D34E-24E67936084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1E3C4-9EE3-F99A-D119-4477116600E0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885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EFC4-6D81-BABC-0739-79C753E6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7D5516-86C0-E179-2209-3C5B3F30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ACE8F-78AE-DEBA-D157-42E5CA8F42C2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A1B8A-F1E9-06C0-B49D-2E5C04DEC2D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47DDB-F4F8-8342-67DD-825677DFD84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2E4C3-11A4-81D9-F9B8-D9EA20EC865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1ECB5-148E-EF30-AB28-A91F8800E90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9B875-C0EA-90F9-D8E6-25BD98148047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A122F-10DC-C1B8-0AEA-A139D04B1F9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302D5-2558-5EA7-4F2C-2EF56ABFB6A8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13695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41C94-A555-D9A0-7CE1-C9589284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7B4450-0547-D54E-987D-C777BAAC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B6F7A-10CA-89AC-D606-5366FB50BC04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36059-822D-45A7-6DB1-16AFC8DE1070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1446F-F990-3C91-6AAD-C5751CB6F3A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19979-6D72-4631-87C6-0973C2A2D21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28325-DEFD-2E9B-D18C-8F51FDA64D7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CF49C-76B0-6803-AF63-F4087121410D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11D4-6DBA-4729-3475-4855557D9B0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3C8B2-7433-1675-041E-22583D270D2B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0253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25DC-D4DB-2A56-8A9B-5CE867F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F45E6E-DC7D-29D3-846B-99428249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846AB-DF23-F3D2-9540-2127D7CF5736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FE2E9-F2A7-4CB6-12C1-BA928472F8E2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FAA64-F7BB-8A14-DEDE-9CCFCD210F8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E7002-E78F-1B97-1EA2-555950444E5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FB0B0-970D-B1CE-F5BD-2F440E86A19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4F51C-159B-59F0-2710-605521397B05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B10F9-1D26-A7FE-6BBF-F0A50DC71CC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AF750-ACD7-FEA4-8666-F134F9F2AF85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9675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D51B6-1E89-C3A4-BF94-1AB1598CC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2AC624-365C-ECF3-68DD-EE044C6A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57663-84B6-95E1-E2E6-BF57E29A830E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CA08-072F-A4FC-F909-51A59338DF77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BE6E0-62A9-F995-25BD-AC1E62230D1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83ABC-4DB4-56AE-5476-D1AF228364C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523-FAE7-601E-9179-5DDE8742CE0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A1AB6-CDF4-45A8-F515-F23B1400C292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DE37-E548-154E-2C2E-999AADB45D4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9DBF5-4FC7-2DF3-74FB-72EA99161FF3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23689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6A34-610D-E07E-FBE4-9F8A08770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1F1057-E85C-5905-DC14-6552F5E3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36764-FA12-69F0-770C-CD9D0258BB14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2F860-D2FF-92F7-EB7B-EE76C6216069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0DCA3-427F-F523-0EC0-F92EDEA3A96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F3B6E-A9B3-4773-0901-60E3A0B063B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58BF7-01E9-C265-6BA1-F7AD31C689B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63E4B-4F89-BD47-202B-6F52C997E71C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63F2A-6114-5D59-7DFF-80FE688CAEF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24525-DB21-E02E-3873-2DE8F7BA9F41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262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076F3-478E-EEA4-1278-685277FD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BEC841-60FA-53CA-A1F8-00969D60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76013-D8C2-AAAC-BCAC-6BE0EC607C55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192EB-53C9-B8F3-02DF-2D96C8FC6EEF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FC73B-9F29-146B-DA6B-437F9982F38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AE6B8-4053-A4F5-7ED4-85ADDCFE8CE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D2C89-3302-A989-76FA-B784D4E0F50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F7F81-96C4-547B-573F-F401CD0ADD10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8C445-34F9-F162-FCF5-D89001DFE5E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DB3F5-F6F8-2B31-F598-6B2EE0F6FE70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87700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81FC-CF09-0785-F577-4E224787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9BEAAD-7A05-1360-58AB-BEE3A600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5B47D-46B3-5F46-481A-C143362C11F5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56815-D4D3-DE3D-F921-7373DA963D3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C718-0F8F-BA7C-BD6A-EDB1312DE60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52E7C-4F5A-9BD0-5AF4-5A5385DD4F1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9ED86-DF08-9146-DF68-FAE695CE51A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1E626-A9E2-EB76-4134-299DA7B79457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85017-9270-668A-4FB1-E8B2C318744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FB748-0B4D-C261-98CB-D778A4225C6A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25734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5414-C1C2-ED26-E86D-4ACA3467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CCF937-CBE7-B448-A25D-295A32CC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98CA7-6E86-F159-7BEB-8D768508973A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C177A-8252-7344-44FF-CC9623609533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C12A2-7CC1-E483-9444-47ACA7EF96A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41DA6-AAD6-F7EA-F0F3-4DE415A8C3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FDED3-1D0A-1C89-85CC-62BC63D608E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039BD-065C-8A4D-4BC6-454E0BD5C9A2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6CF38-24F8-5C5A-6B96-3BD58111FC1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E239F-C3C4-DA2D-F854-BDE512DC7FC1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69862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6FCC2-0980-90CC-BE8F-E2991C3A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DCFD4C-4323-1E0C-A2FD-3B6BA7DB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4EBF8-81F7-47AB-844F-A0ACC434ACCD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4DEB7-65C4-165E-78C2-20534B25C32E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9F6A2-5194-46A1-5E00-EE782CAD36A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F41AB-5DB0-C1A3-CBBF-559AB37558A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87B6-4029-738B-D8D5-78F6692E528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518C0-9495-9D05-430B-0049A4924695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F5842-558A-0038-A7D3-434CEE90F22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4855C-9020-6A3A-2786-F9C9C93EDF6E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78790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FE6B-50EA-CE3D-C2DE-30E9BEA5F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87F803-936F-7807-23C9-A87937BC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99140-66B6-5C78-B578-D09F836C1CAC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FD3D2-2E73-35C5-E6D4-045A6184A2D2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E3931-5D3A-D8E8-E11B-49D7A3EC373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D427B-7F79-F1E1-6A47-3FED9FA1DC7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75404-0682-C836-4376-B31E8C10416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F5DEE-E37E-BEB7-4F5E-80D50CFB624D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02DC8-5A3F-32C1-4E5D-B615C448745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BE6B4-4D99-A8CE-9EF5-674206A56FFB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82697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2D39-9890-3A6B-D6AD-7D9768530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3E9CE3-9740-70E2-F5BC-B68FB100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5F4B4-4A47-2076-18D0-AE2E225F8E73}"/>
              </a:ext>
            </a:extLst>
          </p:cNvPr>
          <p:cNvSpPr/>
          <p:nvPr/>
        </p:nvSpPr>
        <p:spPr>
          <a:xfrm>
            <a:off x="632460" y="1086679"/>
            <a:ext cx="8074218" cy="180942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4EA9C-D852-4418-54FE-EE99420EF386}"/>
              </a:ext>
            </a:extLst>
          </p:cNvPr>
          <p:cNvSpPr/>
          <p:nvPr/>
        </p:nvSpPr>
        <p:spPr>
          <a:xfrm>
            <a:off x="632460" y="3193774"/>
            <a:ext cx="8074218" cy="30840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DD72B-D684-2077-6EE6-5F80E800962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2370F-C84B-03EE-CCB2-024674EB258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C7B5-5F1A-17D7-8E29-C511C32BA94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26493-3968-7F99-4985-672B68086216}"/>
              </a:ext>
            </a:extLst>
          </p:cNvPr>
          <p:cNvSpPr txBox="1"/>
          <p:nvPr/>
        </p:nvSpPr>
        <p:spPr>
          <a:xfrm>
            <a:off x="735498" y="3602626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171D3-4EE6-9CCD-EC15-E793AABA2EE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CFC63-7779-C77C-DB41-4C2B8E2A6FC3}"/>
              </a:ext>
            </a:extLst>
          </p:cNvPr>
          <p:cNvSpPr txBox="1"/>
          <p:nvPr/>
        </p:nvSpPr>
        <p:spPr>
          <a:xfrm>
            <a:off x="735498" y="3312494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15226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9bea065c-4598-471b-a0d8-b208471d6a41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1150</TotalTime>
  <Words>950</Words>
  <Application>Microsoft Macintosh PowerPoint</Application>
  <PresentationFormat>Widescreen</PresentationFormat>
  <Paragraphs>350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Aptos</vt:lpstr>
      <vt:lpstr>Arial</vt:lpstr>
      <vt:lpstr>SynH2024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8</cp:revision>
  <dcterms:created xsi:type="dcterms:W3CDTF">2024-07-12T09:05:01Z</dcterms:created>
  <dcterms:modified xsi:type="dcterms:W3CDTF">2024-10-03T09:03:44Z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