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5"/>
  </p:notesMasterIdLst>
  <p:sldIdLst>
    <p:sldId id="2147483169" r:id="rId5"/>
    <p:sldId id="2147483170" r:id="rId6"/>
    <p:sldId id="2147483171" r:id="rId7"/>
    <p:sldId id="2147483172" r:id="rId8"/>
    <p:sldId id="2147483173" r:id="rId9"/>
    <p:sldId id="2147483174" r:id="rId10"/>
    <p:sldId id="2147483175" r:id="rId11"/>
    <p:sldId id="2147483176" r:id="rId12"/>
    <p:sldId id="2147483177" r:id="rId13"/>
    <p:sldId id="2147483178" r:id="rId14"/>
    <p:sldId id="2147483179" r:id="rId15"/>
    <p:sldId id="2147483180" r:id="rId16"/>
    <p:sldId id="2147483181" r:id="rId17"/>
    <p:sldId id="2147483182" r:id="rId18"/>
    <p:sldId id="2147483183" r:id="rId19"/>
    <p:sldId id="2147483184" r:id="rId20"/>
    <p:sldId id="2147483185" r:id="rId21"/>
    <p:sldId id="2147483186" r:id="rId22"/>
    <p:sldId id="2147483187" r:id="rId23"/>
    <p:sldId id="2147483188" r:id="rId24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63082"/>
  </p:normalViewPr>
  <p:slideViewPr>
    <p:cSldViewPr snapToGrid="0">
      <p:cViewPr varScale="1">
        <p:scale>
          <a:sx n="85" d="100"/>
          <a:sy n="85" d="100"/>
        </p:scale>
        <p:origin x="3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AUTOMATED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5A89-B14A-1DAD-661A-0E9AB843E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64BA-F614-E273-C5F1-BDE2BD40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5DE9-7717-777C-46B9-EE212F51B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98CAE-4AFE-2F92-F728-4E7C3AB565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115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B333-E4CA-4DA0-FD33-C6DF1F59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982-7F07-6280-9DEA-39ED31D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EB10-3C3F-C0A5-7463-F2EF0F8954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78FD4-48E4-18DE-6093-C08F76CE8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786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3579E-3C15-7210-62A8-EBF9E696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58BF-9EEC-4A7E-E8FF-7A0B3FB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9F24-9321-F7FC-7664-63692BD88A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71E6D-7E1D-C1E7-CDD4-AF8C577B7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333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CF96-19B7-BCE5-F633-A137F56A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E50-8BDC-B3E5-6DF1-F5CD16A9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06D9-DE27-EC76-F5EC-C3AEE34B7E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15EC-B2DE-20C4-71EC-DA3357344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3083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660E-8E63-C9E9-0CEB-64B42A68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9A64-F24F-D391-90C7-C962E024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8EBD-4007-021C-0384-7C2A163816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35455-4433-6119-CEF5-BE5756F57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2399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D7204-2279-0657-19B9-64B636F9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514A-D2A4-7DE9-F8BA-A8B8545C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6785-0926-35E1-515F-2467ECD159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2647-730D-D971-88B7-24986DC3C6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679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BF79-59FA-83B2-B3F2-8C354F80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BAE-9F91-646B-AAD8-8D83E03C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D82E-C399-81B0-F86D-A8D07D57FB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BEC5-F9BE-060A-4E5D-7F50AA04C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4437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5463-6288-4E75-36DA-854E9D98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BF1-1E32-9D6C-E464-47FDEF82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D870-5D11-7C2B-B5AC-AAACF74B65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BDD5-9DB7-F599-9711-0866827F3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3604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B6CC-3362-F1F0-E695-F677C4956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B7E1-5CFA-80CD-26F2-71793157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227A-7187-CA0A-0911-5029F300EE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E08EE-5906-940A-E175-1D6050855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5902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8ACC-B59F-0166-5A94-AEDCEF43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629B-D1E3-C42F-1742-3A546C9C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A1EE-72FD-8336-F38A-CA459DB61E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3A2FF-8EC5-64D1-488C-D507F0D13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196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013B5-3181-9872-3195-96903AC3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51A-BCD2-1425-55F7-24F02BFB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BDDE-8F83-1FD5-737F-F727FED740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9800E-4490-C5F4-C8DD-68755CFF8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366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E46C-4BB7-BD6E-3F7C-0C2D526D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170F-544D-1F10-1062-D263155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3B2-DB40-3B35-AD6C-6063152CFA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E4161-3A6E-60CD-AC26-F565646DB9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925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401D-CB31-FB38-DDC8-69EB1BBA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3812-6230-DC72-985B-2C9D476B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8E73-55A1-40B4-B531-6D440653D1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50D2-3000-9D34-39F6-12AFED7CFE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985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67908-4DEB-B47D-859B-99A1E949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6B19-4AFF-1355-7CF0-C0A49B7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9A4F-1BA5-FFD9-54E9-A5B5DF1531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2D88-951E-D69A-2E77-5FBB1479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4271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7B733-B224-6808-3598-31C61FE6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A515-7933-C586-5606-0078DA47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0BC9-5000-29E2-A2DB-D68339DAC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1C1F6-AC5F-6620-196C-86F8F4DE10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92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1152-3DC8-317C-AB20-7A605A39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2C7-5E97-946F-3C58-94F948D0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C85F-C087-CB27-43E9-491852D3F9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2C6E5-1D54-612F-3C31-3E3C09979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1121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0BC6-2CB9-D9A3-BBA0-6DB2D1201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E2E1-551E-0AE8-0760-B3058FF3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2458-2235-D34F-F60C-E158957E89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C788-8B6A-58E2-6E6E-1794A9521D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0065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C62FA-D7E6-9E5B-DBA4-6C086F4A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FD28-3171-48BC-A6DC-FE5E265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94B0-EC9F-BF99-F1A1-E0E6AEF8E4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8570C-14BA-18BA-F7D7-5A899F3208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901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7AE2-F8BB-FE91-818F-6B605B55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BE95-EDA9-CE5F-49C0-76B76F0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0B0F-58C3-650F-463B-D1698DCCD3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B288D-EC51-F7DE-892F-F4BE036FF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76078109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AD295-8FEE-42B5-A491-65CDCC128C3F}">
  <ds:schemaRefs>
    <ds:schemaRef ds:uri="http://schemas.microsoft.com/office/2006/documentManagement/types"/>
    <ds:schemaRef ds:uri="http://purl.org/dc/elements/1.1/"/>
    <ds:schemaRef ds:uri="0603a36f-7446-49ce-a8d2-2fa38b6f1b11"/>
    <ds:schemaRef ds:uri="http://purl.org/dc/terms/"/>
    <ds:schemaRef ds:uri="http://purl.org/dc/dcmitype/"/>
    <ds:schemaRef ds:uri="657d9a73-68e9-4aab-9d0a-be5a396e303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2766</TotalTime>
  <Words>60</Words>
  <Application>Microsoft Macintosh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Arbour, Duncan</cp:lastModifiedBy>
  <cp:revision>5</cp:revision>
  <dcterms:created xsi:type="dcterms:W3CDTF">2025-01-28T20:14:37Z</dcterms:created>
  <dcterms:modified xsi:type="dcterms:W3CDTF">2025-08-05T06:25:34Z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