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76259"/>
  </p:normalViewPr>
  <p:slideViewPr>
    <p:cSldViewPr snapToGrid="0">
      <p:cViewPr varScale="1">
        <p:scale>
          <a:sx n="88" d="100"/>
          <a:sy n="88" d="100"/>
        </p:scale>
        <p:origin x="17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5410200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20C7D5-4A33-9E72-38D1-4B6617A0675F}"/>
              </a:ext>
            </a:extLst>
          </p:cNvPr>
          <p:cNvCxnSpPr>
            <a:cxnSpLocks/>
          </p:cNvCxnSpPr>
          <p:nvPr userDrawn="1"/>
        </p:nvCxnSpPr>
        <p:spPr>
          <a:xfrm>
            <a:off x="4147930" y="1311656"/>
            <a:ext cx="0" cy="5420448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4910B0-46B1-3C70-D6C9-3D5BA32E709F}"/>
              </a:ext>
            </a:extLst>
          </p:cNvPr>
          <p:cNvCxnSpPr>
            <a:cxnSpLocks/>
          </p:cNvCxnSpPr>
          <p:nvPr userDrawn="1"/>
        </p:nvCxnSpPr>
        <p:spPr>
          <a:xfrm>
            <a:off x="7904921" y="1311656"/>
            <a:ext cx="0" cy="5420448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5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51CF-83CE-5498-59A0-0CD12C3CA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20E1D9-0B37-E218-E183-C26178F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3F2A-0752-2538-60E7-2D40E4A1FE3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92035-59B8-11DB-AD42-A6D2A1921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4DC966-03A4-0A0B-5D0B-B555439C71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990029-996E-613E-DC00-04DA443A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38FE8-49CE-8856-493F-51268EA4AC6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56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B73A6-B278-E036-FB2C-0B8847D27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F40A4-6A0B-4E87-2D8D-0F05212A8E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EA9DF8-AE3B-A8CD-9E8F-7B68D942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62B36-6CFC-07B8-2767-BEF7D9E8D74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49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79051-573C-425C-9DFA-50A56636D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EF7CD4-D8C6-D05D-F150-AC80BB16A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899C5-0072-41A1-9A33-10F440BF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910EA-22B3-3338-52E3-A92EABD8A03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61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DAF4D-6F27-076A-E17A-7911A2C67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CC6B8F-E2D5-97B4-057B-44FB9348A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F3974-1D22-6044-36ED-87988091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195D1-64C4-E4D6-3F8B-98776836363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37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FC972-1A50-D05C-D9E5-8C685B918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8610D-50A4-E123-3970-2A94415B7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176C99-A6A1-7363-1C98-F69435B1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61EA3-79F8-2776-A930-73936678714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8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A8B4C-9E2F-92F0-EF0B-AE1DE9480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C95CCF-8192-2780-67C9-A7D078FD94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4C7ABA-FF85-D745-0EAB-229F6733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37338-6A21-9964-4CE0-A582C30DEEC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56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60053-4CA8-B90D-70F5-168D90F92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26D447-CBF6-D158-C237-73C099D98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DECDA5-4C9E-F421-0704-82C37A2C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187B7-0699-F62C-0866-E3D6E4D4C63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417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43A6B-54F7-C955-3864-49A71C996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B1DA12-8A8D-980A-8711-6BE64B6C36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D5D72B-D097-6260-6CE6-4F17E4D4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9A15A-08B3-947D-EBB9-BB54F188EA3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4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24C3D-934C-7BD5-23D5-09BA2DC6A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299586-16D6-E1B3-CCBD-1794D4F545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9282EC-58C9-CF0C-6BB2-E818A51B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16131-BEA4-0FB9-1470-1681D5D99AB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2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80230-7A8F-4955-7DEB-5DBA6B132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E72B72-EBE8-7B51-CF8B-4835794D97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D4AEA-8D73-1E0F-A901-4C286816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216CE-7A2A-4C4F-47C9-9C201E0D2CF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74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5CF72-9E62-CC7E-1D88-B7F254039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0C84AA-7F62-4459-0022-03F602B964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D9FCC5-33C5-E5AB-CD9E-1289A867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7B216-9254-56CF-B0B9-15346385C99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76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A420C-3AE7-E01C-950A-97E13F3E4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3D43CE-12D6-D429-348D-2D7E32C74E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E9C2C-44C9-A08B-CA49-493CB59E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4733F-7996-85E3-7616-2D79C27E844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6B330-9917-50AC-7860-DC18E0FDD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1A4AB2-D45A-11CB-1D4C-D0D3B600C1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51FEAE-DED8-B989-175E-448002BC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7EF1C-4888-E6EE-0288-EB81DAE850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35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CA098-567A-4398-9EA6-1E0BEA27D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69A875-3530-BD9A-377F-5259ADC1E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663B61-BC12-1713-A7DC-20B982AE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FC12A-BBEF-0116-FDF9-67BB18112F1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05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6080-687F-1E65-FBD9-91654CD4B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2B096C-51BC-924B-AB36-2B2D2C4C3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8C9E85-D684-91FA-88DC-F82128A3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BD680-41ED-1AB4-79B3-EDFFF898FED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25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51E4-B8D1-87A9-1997-42D4FD586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436749-5D7A-49D2-2352-591EC51BF6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C7EFB3-489D-F672-BA38-02B388E0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0927C-DE10-6964-0237-F48164256AC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49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8A0B7-D93A-EB14-A848-029276A16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575E2B-7006-67AD-8322-CC6FCDD8AB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C4BF4-FC60-993F-AA5A-71D1D0FD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44D7E-3B56-0B95-C353-55F5F811143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13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75B3A-8963-9807-395D-1C17A885D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18B071-7496-45DB-BBF9-FD178CBF1C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66AD5D-B20A-106D-58FB-CE6C1B34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D0D9A-8733-F4E3-868E-6359689CD4D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2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95853-B3C4-723A-3BE0-0718915CA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CA379A-402D-F3EF-C7E1-C57982856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AB5143-319A-229B-2BC4-4E5107B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90BA8-B207-548C-9BD4-F60921581DC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0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674E985-4D59-45AB-8970-AD8E2C92CE21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737cdb0d-9f15-48ec-9529-975a91239bb1"/>
    <ds:schemaRef ds:uri="9bea065c-4598-471b-a0d8-b208471d6a41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1265</TotalTime>
  <Words>180</Words>
  <Application>Microsoft Macintosh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Aptos</vt:lpstr>
      <vt:lpstr>Arial</vt:lpstr>
      <vt:lpstr>SynH2024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15</cp:revision>
  <dcterms:created xsi:type="dcterms:W3CDTF">2024-07-12T09:05:01Z</dcterms:created>
  <dcterms:modified xsi:type="dcterms:W3CDTF">2024-10-21T12:41:49Z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