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9EEE6-8EBC-3E46-96C0-6C7FE9E92CB1}" v="32" dt="2024-11-07T09:15:1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69320"/>
  </p:normalViewPr>
  <p:slideViewPr>
    <p:cSldViewPr snapToGrid="0">
      <p:cViewPr varScale="1">
        <p:scale>
          <a:sx n="75" d="100"/>
          <a:sy n="75" d="100"/>
        </p:scale>
        <p:origin x="26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D759EEE6-8EBC-3E46-96C0-6C7FE9E92CB1}"/>
    <pc:docChg chg="addSld">
      <pc:chgData name="Arbour, Duncan" userId="f8c76c83-f09a-4702-8a60-e00215c8b89f" providerId="ADAL" clId="{D759EEE6-8EBC-3E46-96C0-6C7FE9E92CB1}" dt="2024-11-07T13:57:03.389" v="8" actId="2890"/>
      <pc:docMkLst>
        <pc:docMk/>
      </pc:docMkLst>
      <pc:sldChg chg="add">
        <pc:chgData name="Arbour, Duncan" userId="f8c76c83-f09a-4702-8a60-e00215c8b89f" providerId="ADAL" clId="{D759EEE6-8EBC-3E46-96C0-6C7FE9E92CB1}" dt="2024-11-07T13:56:58.038" v="0" actId="2890"/>
        <pc:sldMkLst>
          <pc:docMk/>
          <pc:sldMk cId="3155789517" sldId="6152"/>
        </pc:sldMkLst>
      </pc:sldChg>
      <pc:sldChg chg="add">
        <pc:chgData name="Arbour, Duncan" userId="f8c76c83-f09a-4702-8a60-e00215c8b89f" providerId="ADAL" clId="{D759EEE6-8EBC-3E46-96C0-6C7FE9E92CB1}" dt="2024-11-07T13:56:59.047" v="1" actId="2890"/>
        <pc:sldMkLst>
          <pc:docMk/>
          <pc:sldMk cId="2195706034" sldId="6153"/>
        </pc:sldMkLst>
      </pc:sldChg>
      <pc:sldChg chg="add">
        <pc:chgData name="Arbour, Duncan" userId="f8c76c83-f09a-4702-8a60-e00215c8b89f" providerId="ADAL" clId="{D759EEE6-8EBC-3E46-96C0-6C7FE9E92CB1}" dt="2024-11-07T13:56:59.711" v="2" actId="2890"/>
        <pc:sldMkLst>
          <pc:docMk/>
          <pc:sldMk cId="2351766959" sldId="6154"/>
        </pc:sldMkLst>
      </pc:sldChg>
      <pc:sldChg chg="add">
        <pc:chgData name="Arbour, Duncan" userId="f8c76c83-f09a-4702-8a60-e00215c8b89f" providerId="ADAL" clId="{D759EEE6-8EBC-3E46-96C0-6C7FE9E92CB1}" dt="2024-11-07T13:57:00.345" v="3" actId="2890"/>
        <pc:sldMkLst>
          <pc:docMk/>
          <pc:sldMk cId="1809916692" sldId="6155"/>
        </pc:sldMkLst>
      </pc:sldChg>
      <pc:sldChg chg="add">
        <pc:chgData name="Arbour, Duncan" userId="f8c76c83-f09a-4702-8a60-e00215c8b89f" providerId="ADAL" clId="{D759EEE6-8EBC-3E46-96C0-6C7FE9E92CB1}" dt="2024-11-07T13:57:00.993" v="4" actId="2890"/>
        <pc:sldMkLst>
          <pc:docMk/>
          <pc:sldMk cId="1131727307" sldId="6156"/>
        </pc:sldMkLst>
      </pc:sldChg>
      <pc:sldChg chg="add">
        <pc:chgData name="Arbour, Duncan" userId="f8c76c83-f09a-4702-8a60-e00215c8b89f" providerId="ADAL" clId="{D759EEE6-8EBC-3E46-96C0-6C7FE9E92CB1}" dt="2024-11-07T13:57:01.575" v="5" actId="2890"/>
        <pc:sldMkLst>
          <pc:docMk/>
          <pc:sldMk cId="3594415621" sldId="6157"/>
        </pc:sldMkLst>
      </pc:sldChg>
      <pc:sldChg chg="add">
        <pc:chgData name="Arbour, Duncan" userId="f8c76c83-f09a-4702-8a60-e00215c8b89f" providerId="ADAL" clId="{D759EEE6-8EBC-3E46-96C0-6C7FE9E92CB1}" dt="2024-11-07T13:57:02.209" v="6" actId="2890"/>
        <pc:sldMkLst>
          <pc:docMk/>
          <pc:sldMk cId="3594114673" sldId="6158"/>
        </pc:sldMkLst>
      </pc:sldChg>
      <pc:sldChg chg="add">
        <pc:chgData name="Arbour, Duncan" userId="f8c76c83-f09a-4702-8a60-e00215c8b89f" providerId="ADAL" clId="{D759EEE6-8EBC-3E46-96C0-6C7FE9E92CB1}" dt="2024-11-07T13:57:02.777" v="7" actId="2890"/>
        <pc:sldMkLst>
          <pc:docMk/>
          <pc:sldMk cId="1144504815" sldId="6159"/>
        </pc:sldMkLst>
      </pc:sldChg>
      <pc:sldChg chg="add">
        <pc:chgData name="Arbour, Duncan" userId="f8c76c83-f09a-4702-8a60-e00215c8b89f" providerId="ADAL" clId="{D759EEE6-8EBC-3E46-96C0-6C7FE9E92CB1}" dt="2024-11-07T13:57:03.389" v="8" actId="2890"/>
        <pc:sldMkLst>
          <pc:docMk/>
          <pc:sldMk cId="4267336544" sldId="6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1F02-A598-6CF0-9D47-71C8C450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85B7C-A19D-6559-F726-08A90822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2E607-3BBA-4BEA-6B32-87285832F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ED40-4578-4C71-9366-C3753F260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9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8C63-C47F-E6E6-2983-30573EB4A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7C101-8092-B506-F7D0-C166DF39C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D5D414-450C-93BC-FBF7-B1B62594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2DCCB-A208-C907-B8C6-C5E95D2E6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4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C6CAF-A8FE-5008-B2D3-53FBCE680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3156D-76EB-10D3-4000-322C580A0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2EEE6-5A6E-6F04-47C4-6175A272B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45B60-B379-DC1E-1260-F86E1A0A2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4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0DDF-DBEA-782A-D4F1-F8AAD589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BE3D4-CDE8-A91D-D35C-63EB3012B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6A277-3A5D-8810-4514-6F01F22B3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CB320-F88B-A4DF-62CF-255A0F567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0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0E22-1A2B-A3F7-3F1F-CF9367FC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AC90D-D9B6-C4D9-E132-CF1EA9933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A86D4-AA58-D590-D0C6-D7A9A6636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A4658-BA77-2169-7A45-E0D810449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6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9DE28-DAE5-3B2D-AEF3-B808AF4C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E1A27-E84A-BE70-E913-486F3042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0DC25-6469-6B7F-3274-B8950ABED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38F5-2181-1D78-B595-8D2CE6D7C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9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38F3-920C-A6B7-F470-B71257EF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0A24C-30E6-E2A4-F64F-A5A465BE3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82F66-383B-6BEE-9515-DC7373D85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5475-5751-FF8B-6BF7-79A9CD1B5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0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8C1-EA89-E0CA-F3E3-9B84250E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E2F04-48A8-B531-8DB3-B6E2429B3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FF541-ADDF-F93F-BB7B-C25B60D5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ECEE6-6DEA-CAE7-D302-6A51561A8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2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DC48-A569-23A2-421B-C370DEBB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25416-7C02-7FED-ACDB-380D356EE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724D-8324-115F-F0A2-578E34461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9F70-4C5D-C7F3-5012-90854D1A7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810004-BDAB-492D-2881-9A7E5A58F082}"/>
              </a:ext>
            </a:extLst>
          </p:cNvPr>
          <p:cNvSpPr/>
          <p:nvPr userDrawn="1"/>
        </p:nvSpPr>
        <p:spPr>
          <a:xfrm>
            <a:off x="36576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51E68-7D7B-58AE-F847-4C1F30A64447}"/>
              </a:ext>
            </a:extLst>
          </p:cNvPr>
          <p:cNvSpPr/>
          <p:nvPr userDrawn="1"/>
        </p:nvSpPr>
        <p:spPr>
          <a:xfrm>
            <a:off x="269609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7E549-DEE6-91A9-614B-950B4D090CBE}"/>
              </a:ext>
            </a:extLst>
          </p:cNvPr>
          <p:cNvSpPr/>
          <p:nvPr userDrawn="1"/>
        </p:nvSpPr>
        <p:spPr>
          <a:xfrm>
            <a:off x="502643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EC066F-3893-19FA-EDF0-09C6B1051813}"/>
              </a:ext>
            </a:extLst>
          </p:cNvPr>
          <p:cNvSpPr/>
          <p:nvPr userDrawn="1"/>
        </p:nvSpPr>
        <p:spPr>
          <a:xfrm>
            <a:off x="735676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2E83-E95A-FB8C-AE8D-DAF073242FFF}"/>
              </a:ext>
            </a:extLst>
          </p:cNvPr>
          <p:cNvSpPr/>
          <p:nvPr userDrawn="1"/>
        </p:nvSpPr>
        <p:spPr>
          <a:xfrm>
            <a:off x="968710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6BF89-E194-0668-FC26-EE7488545D2D}"/>
              </a:ext>
            </a:extLst>
          </p:cNvPr>
          <p:cNvSpPr txBox="1"/>
          <p:nvPr userDrawn="1"/>
        </p:nvSpPr>
        <p:spPr>
          <a:xfrm>
            <a:off x="36576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Awareness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D371D-C5EE-BBEA-CDFE-DC6DDDDE8C6D}"/>
              </a:ext>
            </a:extLst>
          </p:cNvPr>
          <p:cNvSpPr txBox="1"/>
          <p:nvPr userDrawn="1"/>
        </p:nvSpPr>
        <p:spPr>
          <a:xfrm>
            <a:off x="2696097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47CE-BE21-4B53-A693-09F455AC2891}"/>
              </a:ext>
            </a:extLst>
          </p:cNvPr>
          <p:cNvSpPr txBox="1"/>
          <p:nvPr userDrawn="1"/>
        </p:nvSpPr>
        <p:spPr>
          <a:xfrm>
            <a:off x="502643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749F1-FE86-FEBD-B857-41C064C0944A}"/>
              </a:ext>
            </a:extLst>
          </p:cNvPr>
          <p:cNvSpPr txBox="1"/>
          <p:nvPr userDrawn="1"/>
        </p:nvSpPr>
        <p:spPr>
          <a:xfrm>
            <a:off x="7356767" y="1078499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ED8D8-6FF1-54FE-D08B-331F144BC8F1}"/>
              </a:ext>
            </a:extLst>
          </p:cNvPr>
          <p:cNvSpPr txBox="1"/>
          <p:nvPr userDrawn="1"/>
        </p:nvSpPr>
        <p:spPr>
          <a:xfrm>
            <a:off x="968710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A81AE-E80A-6B45-70CF-B0EA91ECA3B2}"/>
              </a:ext>
            </a:extLst>
          </p:cNvPr>
          <p:cNvSpPr/>
          <p:nvPr userDrawn="1"/>
        </p:nvSpPr>
        <p:spPr>
          <a:xfrm>
            <a:off x="10191404" y="6434051"/>
            <a:ext cx="1729047" cy="1828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664E3-C099-58F0-7382-0BF441CCF595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31CE9-491E-0A27-7580-80D2BB612AF1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1BE93-88E3-EDD7-ADFC-7F6E0EDBE140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4EE09-68B0-7887-D423-88450F9FC3BA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8F3DD-EF1A-CB70-D42B-BCECBB14E868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57626-EF87-12B7-9E67-9615DA47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FA4CED-5B60-19C1-E4BF-E9604A6843B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20CDF-2803-94BB-AD10-8206D34D291F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01B30-AF0C-52F4-45A6-F5AE2BD8611F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67EFFC-D623-A14F-CF5B-CD93A5E36C9E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538942-97B5-44CD-6F11-2017BA30014B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3CBEC3-BD3C-03EF-3EE6-FAC6BD99B244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73365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408C8-1E0F-BA2F-275E-4BD6E848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E09A8D-FA82-D3C6-C6A9-FC0B115BC3F4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A8B87-4485-0860-89E2-F34D89F63552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9EF16C-C908-3EE6-8FD8-595DEB9F686C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88C77-FC0F-3560-ECB2-E42C56CEC506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E7A27A-26A8-8D70-DD0C-EA8EE1A44741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41BDC-4AEA-E85A-4AA8-03A425D18BC2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5789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7A5F-75FF-79A6-514C-F0069488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6C11CD-9D53-BA13-16AE-D1C160AD1B80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BB705-93CB-373B-F50D-BF1A5DE0671D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CEA9-0712-33E0-A9E5-08D6AB6D513D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8DDDBD-E139-C23B-CE66-687F9E10C90C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1297F-1D0B-51FD-F9EA-7E0F64C1CC53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DAB8F-F07D-0246-D968-D862968A0553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57060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D75E9-3B99-5E1A-98FD-00470538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BA2D8F4-8054-AD75-F9AC-31A781432FEE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58640-9465-98CD-74B7-ACA0EEE8BFBB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2333E-6952-40B2-6C2F-B48ADDE7B5D4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9FF061-C08B-34B6-E0D4-F1B8CBF86EF7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A8C496-2CF4-BE2D-CBDF-270D459D3946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DF4704-84CE-49A9-5895-E30A836B7AAD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17669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91641-1120-01C5-432D-CAD857BB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BB2088-8632-51EB-586E-BC2E28F9000D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F2304C-DC7D-688D-7C70-8F074A95C424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90D829-5911-A13A-1451-02F202EBDAF8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7F4E31-AAD8-F2A6-92F3-173C24A99B0E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64CB7E-CD27-FC3B-DAAE-93101FEAEFF5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77E71-CABD-902B-27B2-94D13233D937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099166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B51E7-CBA6-A261-1666-75E4616E2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2FC917-3056-F778-7180-18952646F9C0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76374-483A-0B59-3901-51EC2AD71141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E8CFD1-489D-F7B5-6699-6094FDAFD8C6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287C63-7DC1-38C3-B51F-EB69D2B3F66B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6B74A0-0476-AFA0-9E7D-E409155E9157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AD16CC-A7F1-6BD8-32DB-3028E27547AB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1727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BFCFE-C8D0-9E35-DB7D-7E5CB86E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4A00D8-BDF7-6EEE-DA99-32CCF2B4393B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DE10C-14F3-33E2-0740-9E215A872174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24EEA-4BF0-44E1-0202-0B245F6AEE18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31256B-EE60-19BC-B0A4-722F12186828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9CCC-3525-C61C-C481-DB071BF950A3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F3F4C4-5516-3E92-BD21-9FCDA773CFF8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4415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092C6-1EB8-5AFE-17C3-C36A083F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95AB65-4066-9A23-548F-E910E8070172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9BA73-9C86-6AE4-98DA-F7DFDFC6D684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1A68C-2B51-8D6A-898C-E08F7ABC05C7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BC562B-1360-C0D6-409D-8E1971A35900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0F48C9-6F11-E3F5-FA2B-1D35563AF93B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37BC01-FA16-5F59-BEB0-2781CCB9097D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41146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DD3F-1486-60C6-6397-EC9076618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1F3AB-618A-B136-425A-79F0266544D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387E2-EE3A-A9E8-F779-F2657757510C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033AF-649C-7B4A-B729-9FA931B1AD32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167EC-210D-8A15-6052-151C6621E74A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849B8-ADE9-D392-A6F2-B3FBF9FC3D3D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DA676B-3C9D-B1DC-E689-26A0AFC2A5A8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45048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230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 UI Light</vt:lpstr>
      <vt:lpstr>Quicksand Regular</vt:lpstr>
      <vt:lpstr>Aptos</vt:lpstr>
      <vt:lpstr>Calibri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2024-11-07T13:57:04Z</dcterms:modified>
</cp:coreProperties>
</file>