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2"/>
  </p:notesMasterIdLst>
  <p:sldIdLst>
    <p:sldId id="6151" r:id="rId2"/>
    <p:sldId id="6152" r:id="rId3"/>
    <p:sldId id="6153" r:id="rId4"/>
    <p:sldId id="6154" r:id="rId5"/>
    <p:sldId id="6155" r:id="rId6"/>
    <p:sldId id="6156" r:id="rId7"/>
    <p:sldId id="6157" r:id="rId8"/>
    <p:sldId id="6158" r:id="rId9"/>
    <p:sldId id="6159" r:id="rId10"/>
    <p:sldId id="6160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4242AE0-7F39-8E3C-2C52-C64AF6D027A9}" name="Petzold, Jonna" initials="PJ" userId="S::jonna.petzold@syneoshealth.com::c3377db9-1ee8-4204-85a2-ab2051890cad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0FDA51-D59B-BE4B-BC85-63634926B1EA}" v="26" dt="2024-11-07T08:40:45.3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038"/>
    <p:restoredTop sz="73401"/>
  </p:normalViewPr>
  <p:slideViewPr>
    <p:cSldViewPr snapToGrid="0">
      <p:cViewPr varScale="1">
        <p:scale>
          <a:sx n="80" d="100"/>
          <a:sy n="80" d="100"/>
        </p:scale>
        <p:origin x="2480" y="3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bour, Duncan" userId="f8c76c83-f09a-4702-8a60-e00215c8b89f" providerId="ADAL" clId="{79FBE680-AC33-DD45-8A51-7A9D51ED4331}"/>
    <pc:docChg chg="addSld modSld">
      <pc:chgData name="Arbour, Duncan" userId="f8c76c83-f09a-4702-8a60-e00215c8b89f" providerId="ADAL" clId="{79FBE680-AC33-DD45-8A51-7A9D51ED4331}" dt="2024-11-07T13:56:43.445" v="31" actId="2890"/>
      <pc:docMkLst>
        <pc:docMk/>
      </pc:docMkLst>
      <pc:sldChg chg="modSp mod modNotesTx">
        <pc:chgData name="Arbour, Duncan" userId="f8c76c83-f09a-4702-8a60-e00215c8b89f" providerId="ADAL" clId="{79FBE680-AC33-DD45-8A51-7A9D51ED4331}" dt="2024-11-07T12:51:27.332" v="22" actId="20577"/>
        <pc:sldMkLst>
          <pc:docMk/>
          <pc:sldMk cId="1466786859" sldId="6151"/>
        </pc:sldMkLst>
        <pc:spChg chg="mod">
          <ac:chgData name="Arbour, Duncan" userId="f8c76c83-f09a-4702-8a60-e00215c8b89f" providerId="ADAL" clId="{79FBE680-AC33-DD45-8A51-7A9D51ED4331}" dt="2024-11-07T10:42:13.203" v="21" actId="20577"/>
          <ac:spMkLst>
            <pc:docMk/>
            <pc:sldMk cId="1466786859" sldId="6151"/>
            <ac:spMk id="32" creationId="{8B5D34A1-DB31-48F6-7B3F-2C3087B33DBF}"/>
          </ac:spMkLst>
        </pc:spChg>
      </pc:sldChg>
      <pc:sldChg chg="add">
        <pc:chgData name="Arbour, Duncan" userId="f8c76c83-f09a-4702-8a60-e00215c8b89f" providerId="ADAL" clId="{79FBE680-AC33-DD45-8A51-7A9D51ED4331}" dt="2024-11-07T13:56:38.162" v="23" actId="2890"/>
        <pc:sldMkLst>
          <pc:docMk/>
          <pc:sldMk cId="3389580367" sldId="6152"/>
        </pc:sldMkLst>
      </pc:sldChg>
      <pc:sldChg chg="add">
        <pc:chgData name="Arbour, Duncan" userId="f8c76c83-f09a-4702-8a60-e00215c8b89f" providerId="ADAL" clId="{79FBE680-AC33-DD45-8A51-7A9D51ED4331}" dt="2024-11-07T13:56:39.483" v="24" actId="2890"/>
        <pc:sldMkLst>
          <pc:docMk/>
          <pc:sldMk cId="3691499587" sldId="6153"/>
        </pc:sldMkLst>
      </pc:sldChg>
      <pc:sldChg chg="add">
        <pc:chgData name="Arbour, Duncan" userId="f8c76c83-f09a-4702-8a60-e00215c8b89f" providerId="ADAL" clId="{79FBE680-AC33-DD45-8A51-7A9D51ED4331}" dt="2024-11-07T13:56:40.160" v="25" actId="2890"/>
        <pc:sldMkLst>
          <pc:docMk/>
          <pc:sldMk cId="3586553846" sldId="6154"/>
        </pc:sldMkLst>
      </pc:sldChg>
      <pc:sldChg chg="add">
        <pc:chgData name="Arbour, Duncan" userId="f8c76c83-f09a-4702-8a60-e00215c8b89f" providerId="ADAL" clId="{79FBE680-AC33-DD45-8A51-7A9D51ED4331}" dt="2024-11-07T13:56:40.773" v="26" actId="2890"/>
        <pc:sldMkLst>
          <pc:docMk/>
          <pc:sldMk cId="2115502534" sldId="6155"/>
        </pc:sldMkLst>
      </pc:sldChg>
      <pc:sldChg chg="add">
        <pc:chgData name="Arbour, Duncan" userId="f8c76c83-f09a-4702-8a60-e00215c8b89f" providerId="ADAL" clId="{79FBE680-AC33-DD45-8A51-7A9D51ED4331}" dt="2024-11-07T13:56:41.348" v="27" actId="2890"/>
        <pc:sldMkLst>
          <pc:docMk/>
          <pc:sldMk cId="1744240825" sldId="6156"/>
        </pc:sldMkLst>
      </pc:sldChg>
      <pc:sldChg chg="add">
        <pc:chgData name="Arbour, Duncan" userId="f8c76c83-f09a-4702-8a60-e00215c8b89f" providerId="ADAL" clId="{79FBE680-AC33-DD45-8A51-7A9D51ED4331}" dt="2024-11-07T13:56:41.858" v="28" actId="2890"/>
        <pc:sldMkLst>
          <pc:docMk/>
          <pc:sldMk cId="3610414871" sldId="6157"/>
        </pc:sldMkLst>
      </pc:sldChg>
      <pc:sldChg chg="add">
        <pc:chgData name="Arbour, Duncan" userId="f8c76c83-f09a-4702-8a60-e00215c8b89f" providerId="ADAL" clId="{79FBE680-AC33-DD45-8A51-7A9D51ED4331}" dt="2024-11-07T13:56:42.410" v="29" actId="2890"/>
        <pc:sldMkLst>
          <pc:docMk/>
          <pc:sldMk cId="185237381" sldId="6158"/>
        </pc:sldMkLst>
      </pc:sldChg>
      <pc:sldChg chg="add">
        <pc:chgData name="Arbour, Duncan" userId="f8c76c83-f09a-4702-8a60-e00215c8b89f" providerId="ADAL" clId="{79FBE680-AC33-DD45-8A51-7A9D51ED4331}" dt="2024-11-07T13:56:42.922" v="30" actId="2890"/>
        <pc:sldMkLst>
          <pc:docMk/>
          <pc:sldMk cId="889744641" sldId="6159"/>
        </pc:sldMkLst>
      </pc:sldChg>
      <pc:sldChg chg="add">
        <pc:chgData name="Arbour, Duncan" userId="f8c76c83-f09a-4702-8a60-e00215c8b89f" providerId="ADAL" clId="{79FBE680-AC33-DD45-8A51-7A9D51ED4331}" dt="2024-11-07T13:56:43.445" v="31" actId="2890"/>
        <pc:sldMkLst>
          <pc:docMk/>
          <pc:sldMk cId="1091150860" sldId="616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2FC18A-88CE-45A5-A150-0A4B51E22D8C}" type="datetimeFigureOut">
              <a:rPr lang="en-GB" smtClean="0"/>
              <a:t>07/11/2024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2EDCF6-DFE2-4764-B62F-8F2DC67158A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89302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5395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66731-B8A8-FACD-9B3C-78AB110825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4EAA3D-7D44-8F6C-BCE6-70F7459C4D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3039F4-5ECB-D56B-BE69-7E30203AEA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B9A4F0-E658-6269-B663-0FC1550D21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3817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DD9EC6-2934-0731-3A80-FB1058D726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A475948-E411-DF0E-0BB5-706C6E2C4E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317E70-FC48-3AB7-2A37-C8F6780AD9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010350-D38E-9DF1-C684-DFE9C17E9D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11150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5087DE-370E-E56F-C58A-8367081C01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9943E0-478E-625C-A9B3-77E527D4F9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A5DB23-29DA-AE54-7BBF-366A00412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D8F361-4C39-8134-A0C9-DBB62AF268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8829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FEFF7B-6205-78FA-5739-5F45614FBD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ED87C3-A371-B686-74CC-AE8C54065A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149B4-BCAB-712C-44BB-3B2648C42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67221-62DE-A3D0-8CC5-11B3505EBF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884016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57A29-B9CA-A389-4271-DD3804A6A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4B40-6643-B5E6-48E8-31D0077224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8B8DA0-7D8B-06A9-0563-09D015AECE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D03FE-B74D-877F-B9D4-F319541D8E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206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E752D-53B6-8F85-3C6C-4F4304006A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8F1DEF-ED54-D68E-6A18-282B8FB301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36B95B-203C-D2B2-64CA-515B85D77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F2A86-814F-5972-E7CC-450288F926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4576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7D90A8-8BA6-88A2-4939-4EA5678EC1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65CB42-E1EA-32FA-9126-067FCD48A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B32258-0B44-925E-6BDB-BF0D014777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1A18C7-239B-E8F4-389A-FEE036EBCC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5069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3064D5-4EEF-9789-4CBD-4AD51CB4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781436-6FD0-A515-DB88-21F3A60DF2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9C15BB-9572-68BF-5798-9C38B7496F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D7386-3492-FF6D-D209-4FC2110BB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31681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E72D7-7E5D-9FE3-297F-0294221B3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C0F36F-3E39-F6FD-1BE1-F718B398F1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1B1C7-D223-F3C9-5166-D4BF6446D4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68A169-6AF6-36FB-92AB-C3AECC6E8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2EDCF6-DFE2-4764-B62F-8F2DC67158A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54608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3">
            <a:extLst>
              <a:ext uri="{FF2B5EF4-FFF2-40B4-BE49-F238E27FC236}">
                <a16:creationId xmlns:a16="http://schemas.microsoft.com/office/drawing/2014/main" id="{7F80E888-06CC-5653-4866-4E181CF4E83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802609929"/>
              </p:ext>
            </p:extLst>
          </p:nvPr>
        </p:nvGraphicFramePr>
        <p:xfrm>
          <a:off x="2304135" y="845661"/>
          <a:ext cx="9607020" cy="5962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1451">
                  <a:extLst>
                    <a:ext uri="{9D8B030D-6E8A-4147-A177-3AD203B41FA5}">
                      <a16:colId xmlns:a16="http://schemas.microsoft.com/office/drawing/2014/main" val="386205530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3275886058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470000689"/>
                    </a:ext>
                  </a:extLst>
                </a:gridCol>
                <a:gridCol w="2768523">
                  <a:extLst>
                    <a:ext uri="{9D8B030D-6E8A-4147-A177-3AD203B41FA5}">
                      <a16:colId xmlns:a16="http://schemas.microsoft.com/office/drawing/2014/main" val="2023183684"/>
                    </a:ext>
                  </a:extLst>
                </a:gridCol>
              </a:tblGrid>
              <a:tr h="661186">
                <a:tc>
                  <a:txBody>
                    <a:bodyPr/>
                    <a:lstStyle/>
                    <a:p>
                      <a:pPr marL="0" marR="0" indent="0" algn="ctr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Past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(previous systems implementation projects)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6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Today</a:t>
                      </a:r>
                      <a:endParaRPr lang="en-GB" sz="24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  <a:p>
                      <a:pPr algn="ctr"/>
                      <a:r>
                        <a:rPr lang="en-GB" sz="80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(</a:t>
                      </a:r>
                      <a:r>
                        <a:rPr lang="en-GB" sz="800" b="0"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current day-to-day, role in OMP implementation)</a:t>
                      </a:r>
                      <a:endParaRPr lang="en-GB" sz="80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1600" b="1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Tomorrow </a:t>
                      </a:r>
                    </a:p>
                    <a:p>
                      <a:pPr marL="0" marR="0" indent="0" algn="ctr" defTabSz="412709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GB" sz="800" b="0" i="0" u="none" strike="noStrike" cap="none" spc="0" baseline="0">
                          <a:solidFill>
                            <a:schemeClr val="lt1"/>
                          </a:solidFill>
                          <a:uFillTx/>
                          <a:latin typeface="Microsoft YaHei" panose="020B0503020204020204" pitchFamily="34" charset="-122"/>
                          <a:ea typeface="Microsoft YaHei" panose="020B0503020204020204" pitchFamily="34" charset="-122"/>
                          <a:cs typeface="+mn-cs"/>
                          <a:sym typeface="Quicksand Bold"/>
                        </a:rPr>
                        <a:t>(post OMP go-live)</a:t>
                      </a:r>
                    </a:p>
                  </a:txBody>
                  <a:tcP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5418010"/>
                  </a:ext>
                </a:extLst>
              </a:tr>
              <a:tr h="829790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Activities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01169109"/>
                  </a:ext>
                </a:extLst>
              </a:tr>
              <a:tr h="998106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Thoughts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-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54244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Emotions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5023507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Needs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rtl="0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4167563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Pain-points / Resistance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72000" algn="l">
                        <a:buFont typeface="Arial" panose="020B0604020202020204" pitchFamily="34" charset="0"/>
                        <a:buChar char="•"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7200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</a:pPr>
                      <a:endParaRPr lang="en-GB" sz="800" b="0" i="0" u="none" strike="noStrike" cap="none" spc="0" baseline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412709" latinLnBrk="0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</a:pPr>
                      <a:endParaRPr lang="en-GB" sz="800" b="0" i="0" u="none" strike="noStrike" cap="none" spc="0" baseline="0" dirty="0">
                        <a:solidFill>
                          <a:schemeClr val="dk1"/>
                        </a:solidFill>
                        <a:uFillTx/>
                        <a:latin typeface="Microsoft YaHei" panose="020B0503020204020204" pitchFamily="34" charset="-122"/>
                        <a:ea typeface="Microsoft YaHei" panose="020B0503020204020204" pitchFamily="34" charset="-122"/>
                        <a:cs typeface="+mn-cs"/>
                        <a:sym typeface="Quicksand Bold"/>
                      </a:endParaRPr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10058790"/>
                  </a:ext>
                </a:extLst>
              </a:tr>
              <a:tr h="868458">
                <a:tc>
                  <a:txBody>
                    <a:bodyPr/>
                    <a:lstStyle/>
                    <a:p>
                      <a:pPr algn="ctr"/>
                      <a:r>
                        <a:rPr lang="en-GB" sz="1100" b="1" dirty="0">
                          <a:solidFill>
                            <a:srgbClr val="002060"/>
                          </a:solidFill>
                          <a:latin typeface="Microsoft YaHei" panose="020B0503020204020204" pitchFamily="34" charset="-122"/>
                          <a:ea typeface="Microsoft YaHei" panose="020B0503020204020204" pitchFamily="34" charset="-122"/>
                        </a:rPr>
                        <a:t>WIIFM?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indent="0" algn="l" defTabSz="412709" rtl="0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lang="en-GB" dirty="0">
                        <a:latin typeface="Microsoft YaHei" panose="020B0503020204020204" pitchFamily="34" charset="-122"/>
                        <a:ea typeface="Microsoft YaHei" panose="020B0503020204020204" pitchFamily="34" charset="-122"/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7993616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2CB3B85C-A523-E82F-587A-F7D4A5DAE033}"/>
              </a:ext>
            </a:extLst>
          </p:cNvPr>
          <p:cNvSpPr/>
          <p:nvPr userDrawn="1"/>
        </p:nvSpPr>
        <p:spPr>
          <a:xfrm>
            <a:off x="268941" y="845661"/>
            <a:ext cx="2035194" cy="5962914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BC2DCE-4412-9EC0-A736-6BD3F3B91796}"/>
              </a:ext>
            </a:extLst>
          </p:cNvPr>
          <p:cNvSpPr txBox="1"/>
          <p:nvPr userDrawn="1"/>
        </p:nvSpPr>
        <p:spPr>
          <a:xfrm>
            <a:off x="280845" y="922605"/>
            <a:ext cx="2035194" cy="590418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>
            <a:spAutoFit/>
          </a:bodyPr>
          <a:lstStyle/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Last spoken to: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Years with BI: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Related business roles: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Level: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Position towards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Ability to change: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Change readiness: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Perceived Resistance: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What’s changing for them?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5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b="1" i="0" u="none" strike="noStrike" cap="none" spc="0" normalizeH="0" baseline="0" dirty="0">
                <a:ln>
                  <a:noFill/>
                </a:ln>
                <a:solidFill>
                  <a:srgbClr val="002060"/>
                </a:solidFill>
                <a:effectLst/>
                <a:uFillTx/>
                <a:latin typeface="Arial" panose="020B0604020202020204" pitchFamily="34" charset="0"/>
                <a:ea typeface="Microsoft YaHei UI" panose="020B0503020204020204" pitchFamily="34" charset="-122"/>
                <a:cs typeface="Arial" panose="020B0604020202020204" pitchFamily="34" charset="0"/>
                <a:sym typeface="Helvetica Neue"/>
              </a:rPr>
              <a:t>Impact on them:</a:t>
            </a: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  <a:p>
            <a:pPr marL="0" marR="0" indent="0" algn="l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GB" sz="1000" b="1" i="0" u="none" strike="noStrike" cap="none" spc="0" normalizeH="0" baseline="0" dirty="0">
              <a:ln>
                <a:noFill/>
              </a:ln>
              <a:solidFill>
                <a:srgbClr val="002060"/>
              </a:solidFill>
              <a:effectLst/>
              <a:uFillTx/>
              <a:latin typeface="Arial" panose="020B0604020202020204" pitchFamily="34" charset="0"/>
              <a:ea typeface="Microsoft YaHei UI" panose="020B0503020204020204" pitchFamily="34" charset="-122"/>
              <a:cs typeface="Arial" panose="020B0604020202020204" pitchFamily="34" charset="0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887417588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" hidden="1"/>
          <p:cNvSpPr/>
          <p:nvPr/>
        </p:nvSpPr>
        <p:spPr>
          <a:xfrm flipV="1">
            <a:off x="6099175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3" name="Line" hidden="1"/>
          <p:cNvSpPr/>
          <p:nvPr/>
        </p:nvSpPr>
        <p:spPr>
          <a:xfrm flipV="1">
            <a:off x="153436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4" name="Line" hidden="1"/>
          <p:cNvSpPr/>
          <p:nvPr/>
        </p:nvSpPr>
        <p:spPr>
          <a:xfrm flipV="1">
            <a:off x="305597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5" name="Line" hidden="1"/>
          <p:cNvSpPr/>
          <p:nvPr/>
        </p:nvSpPr>
        <p:spPr>
          <a:xfrm flipV="1">
            <a:off x="9142380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6" name="Line" hidden="1"/>
          <p:cNvSpPr/>
          <p:nvPr/>
        </p:nvSpPr>
        <p:spPr>
          <a:xfrm flipV="1">
            <a:off x="10663982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7" name="Line" hidden="1"/>
          <p:cNvSpPr/>
          <p:nvPr/>
        </p:nvSpPr>
        <p:spPr>
          <a:xfrm flipV="1">
            <a:off x="7620778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8" name="Line" hidden="1"/>
          <p:cNvSpPr/>
          <p:nvPr/>
        </p:nvSpPr>
        <p:spPr>
          <a:xfrm flipV="1">
            <a:off x="4577573" y="1"/>
            <a:ext cx="1" cy="6858000"/>
          </a:xfrm>
          <a:prstGeom prst="line">
            <a:avLst/>
          </a:prstGeom>
          <a:ln w="12700">
            <a:solidFill>
              <a:srgbClr val="E3E6EC"/>
            </a:solidFill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sz="160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949104C-556B-400B-8521-54B7FA2484FD}"/>
              </a:ext>
            </a:extLst>
          </p:cNvPr>
          <p:cNvSpPr txBox="1">
            <a:spLocks/>
          </p:cNvSpPr>
          <p:nvPr userDrawn="1"/>
        </p:nvSpPr>
        <p:spPr>
          <a:xfrm>
            <a:off x="8915971" y="5617519"/>
            <a:ext cx="1176387" cy="461665"/>
          </a:xfrm>
          <a:prstGeom prst="rect">
            <a:avLst/>
          </a:prstGeom>
        </p:spPr>
        <p:txBody>
          <a:bodyPr lIns="0" tIns="0" rIns="0" bIns="0" anchor="ctr" anchorCtr="0"/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0" marR="0" indent="228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0" marR="0" indent="457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0" marR="0" indent="685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0" marR="0" indent="9144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0" marR="0" indent="11430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0" marR="0" indent="13716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0" marR="0" indent="16002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0" marR="0" indent="182880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3000" b="1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endParaRPr lang="en-US" sz="3000" b="0">
              <a:solidFill>
                <a:srgbClr val="E3E6EC"/>
              </a:solidFill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</p:txBody>
      </p:sp>
      <p:sp>
        <p:nvSpPr>
          <p:cNvPr id="12" name="www.websitename.com">
            <a:extLst>
              <a:ext uri="{FF2B5EF4-FFF2-40B4-BE49-F238E27FC236}">
                <a16:creationId xmlns:a16="http://schemas.microsoft.com/office/drawing/2014/main" id="{B310140B-210B-404D-852A-8B079AF22DB6}"/>
              </a:ext>
            </a:extLst>
          </p:cNvPr>
          <p:cNvSpPr txBox="1">
            <a:spLocks/>
          </p:cNvSpPr>
          <p:nvPr userDrawn="1"/>
        </p:nvSpPr>
        <p:spPr>
          <a:xfrm>
            <a:off x="9513639" y="6440110"/>
            <a:ext cx="2209801" cy="341953"/>
          </a:xfrm>
          <a:prstGeom prst="rect">
            <a:avLst/>
          </a:prstGeom>
        </p:spPr>
        <p:txBody>
          <a:bodyPr wrap="square" lIns="0" tIns="0" rIns="0" bIns="0" anchor="ctr">
            <a:spAutoFit/>
          </a:bodyPr>
          <a:lstStyle>
            <a:defPPr>
              <a:defRPr lang="it-IT"/>
            </a:defPPr>
            <a:lvl1pPr marR="0" lvl="0" indent="0" algn="ctr" defTabSz="825500" fontAlgn="auto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000" b="0" i="0" u="none" strike="noStrike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  <a:cs typeface="Quicksand Regular"/>
              </a:defRPr>
            </a:lvl1pPr>
            <a:lvl2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2pPr>
            <a:lvl3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3pPr>
            <a:lvl4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4pPr>
            <a:lvl5pPr marL="0" marR="0" indent="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5pPr>
            <a:lvl6pPr marL="0" marR="0" indent="3556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6pPr>
            <a:lvl7pPr marL="0" marR="0" indent="7112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7pPr>
            <a:lvl8pPr marL="0" marR="0" indent="10668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8pPr>
            <a:lvl9pPr marL="0" marR="0" indent="1422400" algn="ctr" defTabSz="825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="0" i="0" u="none" strike="noStrike" cap="none" spc="0" baseline="0"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</a:defRPr>
            </a:lvl9pPr>
          </a:lstStyle>
          <a:p>
            <a:pPr lvl="0" algn="r"/>
            <a:r>
              <a:rPr lang="en-US" sz="900" b="0" i="0" u="none" strike="noStrike" kern="1200" cap="none" spc="0" baseline="0">
                <a:solidFill>
                  <a:schemeClr val="bg1">
                    <a:lumMod val="75000"/>
                  </a:schemeClr>
                </a:solidFill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t>One Medicine Platform | </a:t>
            </a:r>
            <a:fld id="{86CB4B4D-7CA3-9044-876B-883B54F8677D}" type="slidenum">
              <a:rPr kumimoji="0" lang="en-US" sz="9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75000"/>
                  </a:srgbClr>
                </a:solidFill>
                <a:effectLst/>
                <a:uLnTx/>
                <a:uFillTx/>
                <a:latin typeface="Microsoft YaHei UI Light" panose="020B0502040204020203" pitchFamily="34" charset="-122"/>
                <a:ea typeface="Microsoft YaHei UI Light" panose="020B0502040204020203" pitchFamily="34" charset="-122"/>
              </a:rPr>
              <a:pPr lvl="0" algn="r"/>
              <a:t>‹#›</a:t>
            </a:fld>
            <a:endParaRPr lang="en-US" sz="900" b="0" i="0" u="none" strike="noStrike" kern="1200" cap="none" spc="0" baseline="0">
              <a:solidFill>
                <a:schemeClr val="bg1">
                  <a:lumMod val="75000"/>
                </a:schemeClr>
              </a:solidFill>
              <a:uFillTx/>
              <a:latin typeface="Microsoft YaHei UI Light" panose="020B0502040204020203" pitchFamily="34" charset="-122"/>
              <a:ea typeface="Microsoft YaHei UI Light" panose="020B0502040204020203" pitchFamily="34" charset="-122"/>
            </a:endParaRPr>
          </a:p>
          <a:p>
            <a:pPr lvl="0" algn="r"/>
            <a:endParaRPr lang="en-US" sz="900"/>
          </a:p>
        </p:txBody>
      </p:sp>
      <p:pic>
        <p:nvPicPr>
          <p:cNvPr id="14" name="Picture 13" descr="Logo, company name&#10;&#10;Description automatically generated">
            <a:extLst>
              <a:ext uri="{FF2B5EF4-FFF2-40B4-BE49-F238E27FC236}">
                <a16:creationId xmlns:a16="http://schemas.microsoft.com/office/drawing/2014/main" id="{6805EC12-21A9-4931-B9B7-94B5778C757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36409" t="9435" r="39630" b="61854"/>
          <a:stretch/>
        </p:blipFill>
        <p:spPr>
          <a:xfrm>
            <a:off x="11582668" y="298671"/>
            <a:ext cx="281544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171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</p:sldLayoutIdLst>
  <p:transition spd="med"/>
  <p:txStyles>
    <p:title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5599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0" marR="0" indent="0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0" marR="0" indent="177782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0" marR="0" indent="355564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0" marR="0" indent="533347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0" marR="0" indent="711129" algn="ctr" defTabSz="412709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700" b="0" i="0" u="none" strike="noStrike" cap="none" spc="0" baseline="0"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1pPr>
      <a:lvl2pPr marL="0" marR="0" indent="11428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2pPr>
      <a:lvl3pPr marL="0" marR="0" indent="228577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3pPr>
      <a:lvl4pPr marL="0" marR="0" indent="342866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4pPr>
      <a:lvl5pPr marL="0" marR="0" indent="457154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5pPr>
      <a:lvl6pPr marL="0" marR="0" indent="571443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6pPr>
      <a:lvl7pPr marL="0" marR="0" indent="685731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7pPr>
      <a:lvl8pPr marL="0" marR="0" indent="800020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8pPr>
      <a:lvl9pPr marL="0" marR="0" indent="914309" algn="ctr" defTabSz="412709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0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Quicksand Bold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FE9BFFF-DD8B-5C4B-9E76-07EBE817AD31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25AEEBF-58D1-D484-7631-0721A425178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C1B58B9-4095-7E99-DC34-9AA2390DFE0A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1C2A4F-F641-BF78-4E66-8A677D6BA31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93816-0AF5-A793-E9EE-E81C26432D1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12306C-8F12-40E2-CCD7-8FA815100913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F22A7AA-436E-CFD4-B240-56D02E7FCA3C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7AD830-37A8-5B45-D52F-643F5AF380AD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65FDA4C-DA2A-3618-BF07-8B6146E622D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424D19D-431A-0D43-CCCA-0019C6142CC9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D586-D9C0-992E-9406-622CCF70EBF5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701048-2BC4-3937-4761-3882F4F6AC0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925BEC3-A219-FED4-F8C9-CF68CF135A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DA4E9C0-0D57-FFD1-59F6-8F7088238DF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9C90665-DF09-039E-98D7-29056D7D59C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D0DDD7C-C7C6-E0CA-B0A5-55B40ED8CD3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565DAFF-A6B2-1C71-5CF1-CA552D892C2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11D6F13-49AB-BE9A-CF05-786F774189C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CE83DD3-7D94-C615-8F97-D65C6F9E7F3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23C6308-FB1F-2A07-2E87-22F584E1D5C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924743C-75E7-6A6B-5754-7451AE6FD1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8CD0614-6CB3-09FD-C7A5-F11C4829C96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4438DB3-D3DA-D6B1-3C12-2405F24E3A8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024B1C4-E0FD-8A2E-1FEE-492FA20BB25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0FADD0C-5A85-3D69-45E6-E4F7059E3CE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F72E4C0-315C-0CB7-DD71-FEDC53B46F6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5D34A1-DB31-48F6-7B3F-2C3087B33DBF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46678685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B6F7A6-925D-4037-3A3E-20AA7ABD6E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3A7E167D-E106-184D-1112-8F007D22449D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2483D3-7BAB-8D1E-C14F-697D440474E9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475E192-C28B-72D8-C40D-026DF50B48A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08A849F-C3FE-895A-E4C8-4823A62D7873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B4BDA2-CFA2-855E-8511-4DCE0111BEE9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D25DD9-7D27-E83B-6069-859A54F35869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33C1BE-AB15-8A3C-E235-1F59C263DFE4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03BF373-4FFD-6AC6-3F25-D92AEE62CFA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CAF796B-69A5-756B-8077-9DDF243A90B0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424149-C046-8FF5-1DC1-88D6C2241D4A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23CD03-93B9-FE27-E78B-1DF4A0070B89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2871E9-FA0A-BC81-EBF8-A2969047598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7F9CDCE-2538-9E2C-B91B-1DA557DA488B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04E342-712F-FB65-2734-73C601F0505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CDB0EC6-ACCE-AB86-7732-89075E3744A7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0126F0-ED9C-9794-C236-4176FBB5423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F78FE65-5928-572A-1A2C-ACBAA6B9181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E870BF-FDB8-DFFC-03E9-382D2FF9BD8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F85B7A7-8765-19BB-19AA-6215FE25E13D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C329310-6946-CD39-2599-A27652EE80D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A3F6FBC-050C-45C6-178E-B0AA96EAEA1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5300EE9-9CE9-87DB-A567-CF7087C321B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106D9A1-4314-B727-1F01-F6AE15383C3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7F284B-F06B-2B89-AFC2-2FD44B350DC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E9C83CD-E188-788E-0F96-B8A9B1F3780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5A75BE-23F2-6A52-9E48-EC69C17D959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DE350A4-D6F5-6F19-991B-DACAC67BD9FE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09115086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5E453-2DF5-1135-B5A2-8B698166B1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DFFA1A9-6A84-FE78-1974-2EA5D48FE733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048D60-2C6A-683C-208F-98E30C0FA053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15F916-89D4-70C7-4902-D1390E8A1291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CBD3BF-3A67-FC08-985A-792EB1C01E37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3DA2006-1371-4352-EEEF-65649B6FCD08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6868587-2978-6732-E6A1-66D4DE648FC3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C9F5A-F0B7-A3D4-748B-02192804A7AE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E56BC33-9560-270D-8632-EB5475D2E4BC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83C2B6-0FC1-AA8E-6257-1269489C0E80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378A7B-D4CA-9C22-A41F-321655429406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F468F9-D450-2557-C018-CB40FFB6AF8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19F84F7-5ACD-CE97-476D-D997BF2E1DE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88E207-56CF-342A-55B6-81E38F79269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A66897-BBED-815B-5CDF-51328869051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6C9C1-D14B-98DE-2BE5-B55478834DB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509546A-4445-3A74-AB23-94DCC635BBD2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B980DD-D49E-ADC2-3C8E-AA76A556436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56D1117-D916-4F1C-7482-4C5FA018C6C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7547168-8362-F4B4-8B33-8FD3F6748CC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DCAE601-6C79-3E43-ACC0-CB7CAAE25AB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B89501-AFBF-8326-B2D3-AAA4D7D43B8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77F2D10-2A02-40F2-7C12-F58B65A134D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1B3A5D6-9171-01C4-F0A3-B6BA69A3065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B5082C6-0071-7B7E-BD4A-1E972605BEA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F50DE7E-22C1-21AB-E44F-D13377400239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39D245-90A0-FC2A-4A30-96D35D752C4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AA12C4-CB9A-B517-FE35-2DB1888BB980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389580367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3FC7A0-723B-2D66-50FD-204651EBF8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74726221-135B-2259-6B78-9A2CE316361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6629898-1920-41B8-E3E6-EE79B2A5FE0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76F6A3B-5417-FC02-3645-20E9DB7A2E52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DD131E-FCAC-67B1-3489-B1CC52C3133C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DCAA71-3759-D0C2-EDC9-B2187783E446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BBB3AC-BB04-E27C-49C2-A389351A0EAC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BC85D0-C2F5-A782-A388-1EAB89A985B7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5AAACCA-C3FF-32CC-5167-8842D2B5C088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4268197-C637-EFF6-A522-FE7DD701A1C9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AFA3EC-41A1-5B32-2242-71285F1DDCC3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8E02D56-30D9-5A54-1A79-5B53E5DA5B0C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635B88-7A61-87D0-415A-81C4424FF08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A6A203E-2E42-950E-08A7-BD3C33D56598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8DC4AE4-E4DC-6512-815B-6043EF1FB42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3EBE190-6AAC-EFA6-D7DA-A80E6E00D2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6DB8CB8-C5C2-B64A-2413-1A5419126A0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63391A0-3BD3-9CC8-C842-826AA5D29992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51B9CE-7FC4-DFA4-1BB3-552BDDB972B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B6B71B-C02B-D7D8-98AF-E4DC95B790B5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5962BB7-9D58-9537-A92A-2122C9B0348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93CD734-760E-EB9C-5C8E-6E93F20F5CD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7E7FD69-37DC-0434-E5E2-CF3576BB21E2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1C2E93D-5DCA-39C8-3CEB-82E389DD2A6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4EC9503-48F1-5167-0A9E-C186165ABE4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A4AEB30-947A-CE48-4F38-EEBF198A5C3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1F7E9EF-3B7F-6821-4657-D17BEA439EC7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D2C83D-A079-F832-8410-65F82AE6C773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9149958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ABD427-8811-C277-908F-16FABF8A96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DCCC299-DC45-E66D-B7E5-BE652A48A826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5C45C-47E8-81BA-F8FE-B9D902017CA7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7CDC6-1FC3-CCF8-EFBE-F80684BEC98D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58ED0E-A50C-ACA5-5638-40489DC61367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6500A-4DF2-3BA5-63DD-CC4C7B657700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783E9A4-6183-4CC6-2806-5133A6BEA04D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4C7847-023C-46A7-4F48-01846F61E634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97F0E4D-EC27-451B-F824-55A3F4FE1144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A04B985-6606-59B1-B5FF-0BD7CFC16A07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E4BB30-A20F-7EB2-3EE5-F4C8C21F75E8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D3EA3-C028-472C-A6F0-51DACA7D7744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A9C3ED-77AB-1A78-19F5-D0CA3B73D11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06895B8-BF10-D778-2CCC-C3D3D486431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F145A6-8EBE-3F58-D547-CA92E252241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6DB6988-0BFB-9AD2-B22D-696CA33AFEC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2315A3-BC52-01EE-76C7-F62E9CAC198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D366AEC-8DAB-13AD-D9F1-5BA0418BFA2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43EA872-667B-0C9F-BA6D-EE1345B60A3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E68E285-B8CE-D66D-2627-9764AADBD04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6958007-9BB8-A3A3-0AF2-B184D6D2F58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D1DCB03-F055-3C9A-4BE2-511A71795D3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1B440A2-6D38-7D91-8859-7369848740BE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756141-E573-6535-40EE-C3EB6FB1856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864D09D-471E-BA79-3D88-AC1E02A729D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7B8B32E-8368-4A74-7D8A-9E3134801EB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9F3AF5C-D882-1672-59A9-2C4DAEC7504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B3EDDC5-6BA9-59E8-4CB8-19F536CE2EA2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5865538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2479E3-12A7-580E-3666-9EFCA239C6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E3AEF91F-1691-4F45-E791-211D7D1AEBAA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7E9E98-0CA5-A515-DDC5-FCB8774E49D6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281B8F-FF72-D21B-F4CB-88B81036192D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90DFE6-9C9C-1BB1-EC7E-C998F5B6F7B7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D54485-66CB-1A16-818C-6CA9E2296C1C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5862B2-1223-84DB-8012-740EABF53BB3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A72C3F-84C6-D6D4-62EB-5E6F4933AD1A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26257EA-6A7B-3060-3599-93C96BD79D32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745965-CEAE-984B-1C86-B960748961F5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AEE65D-28B5-DAEF-E891-46F4B4C72900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98017F6-AF82-2F78-BE39-C70313D064FF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EF3DCC-C10D-5F7A-3104-46B5A7D19F8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C64636-F44D-4884-7A80-633B4F3432A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8EC3C-BA68-585F-352B-2DE6E07A237D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D6DBDB3-BB32-54CB-C641-B4C67E52438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B09E1E-0938-36CA-6C14-C22D56C12170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B26E61-49CA-5083-80EC-85D55488668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7D7BDDC-7FA8-63F6-669D-D5B8C4531F3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95E1921-C55E-AAC0-0D0A-C25E1759547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4380C5-25E3-5ADA-4C37-EF7F3D7D026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66B1D-0B6D-3A2A-A235-C507BF18F885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2C3012C-C9ED-03F8-7F71-1FA9F736C3B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A040342-AD4D-39FA-AE7E-99A83DD7D1D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9DEADE-A447-A1D3-5F82-A7953573D0C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D9CB32B-DAF9-9D1C-6A98-A55AEFBB038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2C91363-2220-395C-A05B-DE6F2712B6A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6030EAD-2CA5-726C-18DC-09840B8DCEB3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115502534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AEDFB9-3470-26C6-F558-5DC03CF2C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9970CFAB-E317-3A24-1B23-51D0677793FE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4F8985-0A03-5F45-2BA4-E5A6B9FE3CBF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15FCE6-6B58-150D-7952-0FC2A63D1B4D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0657BC2-EE86-9D78-274A-3FE7DFD882DB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B0EB3D-3D3A-66C9-536F-4AA1D77F5467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BE65357-AC44-5A13-7E31-9E31F9C64E40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DAEDD-143C-EC17-3E81-AF49B379E165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14CDBE-3C23-FE59-4CC8-63909999C736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24F0068-3931-E58F-D94B-F9268D8FABE5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BDDCB6-51F0-C83F-92BD-1A6307DB2B2E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35273F-3082-02E7-5E53-66187142C00F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968500-211B-22A5-A1E4-C686C981531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82EFF0B-9F7A-BCCA-1B05-A1D4580084E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6381DC3-9155-ED7E-089A-4D5EA011485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AF296-3990-658C-D725-A220A59151C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BA2440D-D1ED-77D4-78D8-27B3BC3A00F6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ACF618-A94A-EE07-0E82-02A80012D53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D7F5C94-7F19-C66A-E9A9-76BEA847431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53ABA6B-7EAE-5160-BFF8-7C6F761DD0A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98F5F91-70CB-50B6-82A9-DDB747F7C59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EC9F3E4-F475-6510-A42F-274B4D134BAA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FEF70C9-02AA-3975-0DC8-9FE4CEB829F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0D03CD3-606B-03F1-D1DB-478F922DD223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E94A8C8-2C6D-8B76-3682-5B04858A76D6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B197930-2C12-189F-7747-854ECD0DE6F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8131DF-0DAB-7AB2-C79F-B0CC4BB41A1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02D26FB-715C-E4F9-3023-9F5F41E8D2C5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74424082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083B69-E65F-34A3-2E0A-54E4AF40D0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497C27BC-CB72-DB57-DA9A-440A98D0202B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8BB204-68CE-F1A0-C285-F1AF9FCC9DAA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021D66-458B-8376-17B4-9A5F920AF7EB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60B3F72-95CD-555F-AB40-4AEFFD57F8F5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A4B306-4D5B-1309-7AD7-0466D96B320D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8940DB-C176-5B21-FD3F-74462C26B263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95332D-9061-7752-BE6A-CF1EACC86934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D103770-2A5F-973D-0B71-C40D4D93C5D9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491EE3A-A5D9-B610-0B02-EBFD19CD121A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FED6913-3934-C6EB-F6E9-037B4EB961A8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E813D1-0C90-3C7C-24F2-6B09639C9DE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1E5DAAD-FC1B-7976-2687-A9C0343636D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AED62A4-4770-41C5-3A56-536C0A3D808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1A7BDD4-F5FF-5E37-8EA9-55B2B420C86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32F47C7-AE50-B73B-C1F0-49017029ACF8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EE92CCC-289B-F373-9679-673D68B7125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97E3FF-D843-BE3B-5185-BD3CC8751DBB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22A357B-E625-6E6C-4AD0-2BE060165D1B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9D0781D-F5CA-964F-A969-9A8E53088A9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4619CE8-4B50-3B79-1021-3206DE22EC9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019AA6A-A1E9-97A0-7200-80042ACBAC1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EFF3BA-2AF3-64D0-8B59-22BA937B40C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23946-B7CD-9D02-1C9C-F287E43A9C70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52D332C-CF12-FB15-B3C0-701178208A5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59E967B-30A4-8FCD-6FCD-5E4BD9FD38DF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D8CD5F76-0921-BBB2-876E-96C7EBD33726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2A8B305-7F96-F144-89A0-2D36EC14A29C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610414871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48D62-5783-7F80-15F1-F6BD377A8A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88DB2239-DD45-3647-D301-FB75DABB3450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37F050-4D75-FF58-A0EE-6DE59098B91A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D7B004-47D5-CA73-5C9F-5B27B5B72CB2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4E27D8A-1ECD-43A7-7F44-99CE766395B8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3D7DFCC-A19F-B579-F07F-963E87729EA4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4C5BC37-CAA1-2C39-DEE8-84411609BC88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12A82A9-4CFE-FF9D-9C9B-A199E392A353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8825EB9-3E76-D807-B4F3-CC08DF2AFD37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DA0450E-1F08-5809-2BF1-ECEA76CA85D8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14506DA-D71B-1B24-F962-E4C33DAD7E36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FEF138-B7CE-D2C5-DD01-808D6D33B8EB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391281-AE96-620D-7822-D0CA64A14802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42AB2A5-283D-FFBE-B572-84D752B876B4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348EEA-A4C3-49CD-B0A2-3892CD0340B4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22B8C80-17F0-286E-AC64-336FDC352219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AB5421-689C-376B-89B5-7B1931AD2E01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26C3B3-4EF1-8CCA-D0DF-62EE9236D1BE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0E21648-54DB-DB41-A873-7D1F1869AA8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0BC2E6E-0A56-2AF7-FFF6-98A86BF8D373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F1DF6C-E76C-ECD7-992C-5ECCB2FF219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21CA151-9DA3-8BDD-64B4-D5698976C42E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00BFBB4-5DE3-3D3B-E712-A0FFEC773C3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647FD9C-316F-4C43-8511-A5D0FF24BEA9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9CB204D-7E39-3372-563C-2496A89C7B3D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14649C9-66BD-40C1-1351-7559993362EA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C0A917B-4D23-DEBD-9DC0-0E3B5535D73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934DD62-772E-3557-CA54-6631E9F0D680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5237381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42EAD7-5375-1527-0C88-976B7D24EA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959725D-5151-9B59-AF4B-B507A6ADFC2C}"/>
              </a:ext>
            </a:extLst>
          </p:cNvPr>
          <p:cNvSpPr txBox="1">
            <a:spLocks/>
          </p:cNvSpPr>
          <p:nvPr/>
        </p:nvSpPr>
        <p:spPr>
          <a:xfrm>
            <a:off x="243797" y="264580"/>
            <a:ext cx="10515600" cy="500400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418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1" i="0" u="none" strike="noStrike" kern="1200" cap="none" spc="0" normalizeH="0" baseline="0" noProof="0" dirty="0" err="1">
                <a:ln>
                  <a:noFill/>
                </a:ln>
                <a:solidFill>
                  <a:srgbClr val="004181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rPr>
              <a:t>Interviewee_Name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4181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732E2A5-A60D-B6C4-9C0D-A6E8048BA3E1}"/>
              </a:ext>
            </a:extLst>
          </p:cNvPr>
          <p:cNvSpPr txBox="1"/>
          <p:nvPr/>
        </p:nvSpPr>
        <p:spPr>
          <a:xfrm>
            <a:off x="284138" y="1138660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Last_Spoken_to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578F2C-B74F-C50A-7210-EF3C69FB1B35}"/>
              </a:ext>
            </a:extLst>
          </p:cNvPr>
          <p:cNvSpPr txBox="1"/>
          <p:nvPr/>
        </p:nvSpPr>
        <p:spPr>
          <a:xfrm>
            <a:off x="284138" y="1604086"/>
            <a:ext cx="1127803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Years_with_BI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BE46BA-8367-B10C-2630-0E8089F18C48}"/>
              </a:ext>
            </a:extLst>
          </p:cNvPr>
          <p:cNvSpPr txBox="1"/>
          <p:nvPr/>
        </p:nvSpPr>
        <p:spPr>
          <a:xfrm>
            <a:off x="284138" y="2096406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Related_Business_Roles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0092FE-1A88-9E4E-124C-9E3B6CDB1717}"/>
              </a:ext>
            </a:extLst>
          </p:cNvPr>
          <p:cNvSpPr txBox="1"/>
          <p:nvPr/>
        </p:nvSpPr>
        <p:spPr>
          <a:xfrm>
            <a:off x="284138" y="257527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OMP_Level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5B1A2-1922-E309-DCD9-05C90C6B7BC4}"/>
              </a:ext>
            </a:extLst>
          </p:cNvPr>
          <p:cNvSpPr txBox="1"/>
          <p:nvPr/>
        </p:nvSpPr>
        <p:spPr>
          <a:xfrm>
            <a:off x="284138" y="306759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Position_Towards_the_Change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C566ECE-456A-D312-A9B1-410DC4B1053B}"/>
              </a:ext>
            </a:extLst>
          </p:cNvPr>
          <p:cNvSpPr txBox="1"/>
          <p:nvPr/>
        </p:nvSpPr>
        <p:spPr>
          <a:xfrm>
            <a:off x="284138" y="355991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Ability_to_Change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09843-E0E7-2CFD-A38E-D6C7B5817A27}"/>
              </a:ext>
            </a:extLst>
          </p:cNvPr>
          <p:cNvSpPr txBox="1"/>
          <p:nvPr/>
        </p:nvSpPr>
        <p:spPr>
          <a:xfrm>
            <a:off x="284138" y="4032857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Change_Readiness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3C943-D884-162E-77A3-5D17C3316018}"/>
              </a:ext>
            </a:extLst>
          </p:cNvPr>
          <p:cNvSpPr txBox="1"/>
          <p:nvPr/>
        </p:nvSpPr>
        <p:spPr>
          <a:xfrm>
            <a:off x="284138" y="4505795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Perceived_Resistance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08EF241-7DBC-F740-A8B3-E7105F412EEF}"/>
              </a:ext>
            </a:extLst>
          </p:cNvPr>
          <p:cNvSpPr txBox="1"/>
          <p:nvPr/>
        </p:nvSpPr>
        <p:spPr>
          <a:xfrm>
            <a:off x="284138" y="4989739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Whats_Changing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960AC3-D553-71BF-E265-F11424F1CBA2}"/>
              </a:ext>
            </a:extLst>
          </p:cNvPr>
          <p:cNvSpPr txBox="1"/>
          <p:nvPr/>
        </p:nvSpPr>
        <p:spPr>
          <a:xfrm>
            <a:off x="284138" y="6430510"/>
            <a:ext cx="2001862" cy="26417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GB" sz="1050" i="0" u="none" strike="noStrike" cap="none" spc="0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rPr>
              <a:t>Impact_on_Them</a:t>
            </a:r>
            <a:endParaRPr kumimoji="0" lang="en-GB" sz="105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Arial" panose="020B0604020202020204" pitchFamily="34" charset="0"/>
              <a:ea typeface="Helvetica Neue"/>
              <a:cs typeface="Arial" panose="020B0604020202020204" pitchFamily="34" charset="0"/>
              <a:sym typeface="Helvetica Neue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D59D596-3E67-539D-B8F0-192D76A6AC41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BED7395-9AC4-4962-41F7-738D496F01D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3473479-2000-FA8A-72AF-EC0765A6823A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1508486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Tomorrow_Activities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C50DEF9-5AF3-B3A4-6362-BA7F41EFA03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48E1F8D-1D54-DFF7-8B92-F1EA4B1348BC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FBF4518-EFE6-39AF-876A-8FBB07F83C85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23605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Tomorrow_Thoughts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0485008-D0D6-FBF4-3A22-CEDE41EFE2EC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1B821D1-2A45-BB54-4DD6-4641D651E162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8705F20-8E01-4036-5F3F-B638E3739AE1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334522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Tomorrow_Emotions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AD7DC-F777-F1A2-7DC8-2D2E53C72FB4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7A34EC3-D636-A9DF-87A3-D6E7A8E2FA4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CA671EA-6B8A-3A33-8EA7-1801E87DF23F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422555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Tomorrow_Needs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C466177-F64F-E74D-9908-89201E054CFF}"/>
              </a:ext>
            </a:extLst>
          </p:cNvPr>
          <p:cNvSpPr txBox="1">
            <a:spLocks noChangeAspect="1"/>
          </p:cNvSpPr>
          <p:nvPr/>
        </p:nvSpPr>
        <p:spPr>
          <a:xfrm>
            <a:off x="3644153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Past_Pain_points_or_Resistance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CE047F3-8160-2431-DCF9-22EE4C8AB867}"/>
              </a:ext>
            </a:extLst>
          </p:cNvPr>
          <p:cNvSpPr txBox="1">
            <a:spLocks noChangeAspect="1"/>
          </p:cNvSpPr>
          <p:nvPr/>
        </p:nvSpPr>
        <p:spPr>
          <a:xfrm>
            <a:off x="6432177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Today_Pain_points_or_Resistance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ED2B84E-C197-6991-37D6-4C38CF556FB8}"/>
              </a:ext>
            </a:extLst>
          </p:cNvPr>
          <p:cNvSpPr txBox="1">
            <a:spLocks noChangeAspect="1"/>
          </p:cNvSpPr>
          <p:nvPr/>
        </p:nvSpPr>
        <p:spPr>
          <a:xfrm>
            <a:off x="9178109" y="5105881"/>
            <a:ext cx="2662518" cy="27186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Tomorrow_Pain_points_or_Resistance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B5F2149-EFCE-9F05-BE0F-923FE5B5FE5E}"/>
              </a:ext>
            </a:extLst>
          </p:cNvPr>
          <p:cNvSpPr txBox="1">
            <a:spLocks noChangeAspect="1"/>
          </p:cNvSpPr>
          <p:nvPr/>
        </p:nvSpPr>
        <p:spPr>
          <a:xfrm>
            <a:off x="3641907" y="6028168"/>
            <a:ext cx="7929282" cy="6973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t" anchorCtr="0">
            <a:noAutofit/>
          </a:bodyPr>
          <a:lstStyle/>
          <a:p>
            <a:pPr marL="0" marR="0" indent="0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GB" sz="900" dirty="0" err="1">
                <a:solidFill>
                  <a:schemeClr val="tx2"/>
                </a:solidFill>
              </a:rPr>
              <a:t>Whats_in_it_for_me</a:t>
            </a:r>
            <a:endParaRPr kumimoji="0" lang="en-GB" sz="1100" b="1" i="0" u="none" strike="noStrike" cap="none" spc="0" normalizeH="0" baseline="0" dirty="0">
              <a:ln>
                <a:noFill/>
              </a:ln>
              <a:solidFill>
                <a:schemeClr val="tx2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889744641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CICLE">
      <a:majorFont>
        <a:latin typeface="Quicksand Bold"/>
        <a:ea typeface="Helvetica Neue Medium"/>
        <a:cs typeface="Helvetica Neue Medium"/>
      </a:majorFont>
      <a:minorFont>
        <a:latin typeface="Quicksand Regular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1185</TotalTime>
  <Words>1200</Words>
  <Application>Microsoft Macintosh PowerPoint</Application>
  <PresentationFormat>Widescreen</PresentationFormat>
  <Paragraphs>280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Microsoft YaHei</vt:lpstr>
      <vt:lpstr>Microsoft YaHei UI Light</vt:lpstr>
      <vt:lpstr>Quicksand Regular</vt:lpstr>
      <vt:lpstr>Aptos</vt:lpstr>
      <vt:lpstr>Arial</vt:lpstr>
      <vt:lpstr>Helvetica Neue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Petzold, Jonna</dc:creator>
  <cp:lastModifiedBy>Arbour, Duncan</cp:lastModifiedBy>
  <cp:revision>2</cp:revision>
  <dcterms:created xsi:type="dcterms:W3CDTF">2024-09-20T10:11:18Z</dcterms:created>
  <dcterms:modified xsi:type="dcterms:W3CDTF">2024-11-07T13:56:44Z</dcterms:modified>
</cp:coreProperties>
</file>