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6A5B9-6119-9E43-A737-A900491520CF}" v="1" dt="2024-08-31T13:28:23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4556A5B9-6119-9E43-A737-A900491520CF}"/>
    <pc:docChg chg="custSel addSld delSld modSld modMainMaster">
      <pc:chgData name="Arbour, Duncan" userId="f8c76c83-f09a-4702-8a60-e00215c8b89f" providerId="ADAL" clId="{4556A5B9-6119-9E43-A737-A900491520CF}" dt="2024-08-31T13:34:59.786" v="53" actId="2890"/>
      <pc:docMkLst>
        <pc:docMk/>
      </pc:docMkLst>
      <pc:sldChg chg="addSp delSp modSp mod">
        <pc:chgData name="Arbour, Duncan" userId="f8c76c83-f09a-4702-8a60-e00215c8b89f" providerId="ADAL" clId="{4556A5B9-6119-9E43-A737-A900491520CF}" dt="2024-08-31T13:34:23.796" v="47" actId="14100"/>
        <pc:sldMkLst>
          <pc:docMk/>
          <pc:sldMk cId="3236585661" sldId="257"/>
        </pc:sldMkLst>
        <pc:spChg chg="add mod">
          <ac:chgData name="Arbour, Duncan" userId="f8c76c83-f09a-4702-8a60-e00215c8b89f" providerId="ADAL" clId="{4556A5B9-6119-9E43-A737-A900491520CF}" dt="2024-08-31T13:34:23.796" v="47" actId="14100"/>
          <ac:spMkLst>
            <pc:docMk/>
            <pc:sldMk cId="3236585661" sldId="257"/>
            <ac:spMk id="2" creationId="{90B9BD73-23BB-657A-6D2F-F8AA494BEFC0}"/>
          </ac:spMkLst>
        </pc:spChg>
        <pc:spChg chg="del">
          <ac:chgData name="Arbour, Duncan" userId="f8c76c83-f09a-4702-8a60-e00215c8b89f" providerId="ADAL" clId="{4556A5B9-6119-9E43-A737-A900491520CF}" dt="2024-08-31T13:28:19.776" v="7" actId="478"/>
          <ac:spMkLst>
            <pc:docMk/>
            <pc:sldMk cId="3236585661" sldId="257"/>
            <ac:spMk id="3" creationId="{37016B67-9C8E-D8F0-F155-4A79F5CF537C}"/>
          </ac:spMkLst>
        </pc:spChg>
        <pc:spChg chg="del">
          <ac:chgData name="Arbour, Duncan" userId="f8c76c83-f09a-4702-8a60-e00215c8b89f" providerId="ADAL" clId="{4556A5B9-6119-9E43-A737-A900491520CF}" dt="2024-08-31T13:28:19.776" v="7" actId="478"/>
          <ac:spMkLst>
            <pc:docMk/>
            <pc:sldMk cId="3236585661" sldId="257"/>
            <ac:spMk id="4" creationId="{D90BB40D-6DD8-D4CD-FDEA-F57FEF1C9764}"/>
          </ac:spMkLst>
        </pc:spChg>
        <pc:spChg chg="del">
          <ac:chgData name="Arbour, Duncan" userId="f8c76c83-f09a-4702-8a60-e00215c8b89f" providerId="ADAL" clId="{4556A5B9-6119-9E43-A737-A900491520CF}" dt="2024-08-31T13:28:19.776" v="7" actId="478"/>
          <ac:spMkLst>
            <pc:docMk/>
            <pc:sldMk cId="3236585661" sldId="257"/>
            <ac:spMk id="5" creationId="{C280E5DE-0A1C-B8FC-5E83-6F8908DBD25E}"/>
          </ac:spMkLst>
        </pc:spChg>
      </pc:sldChg>
      <pc:sldChg chg="del">
        <pc:chgData name="Arbour, Duncan" userId="f8c76c83-f09a-4702-8a60-e00215c8b89f" providerId="ADAL" clId="{4556A5B9-6119-9E43-A737-A900491520CF}" dt="2024-08-31T13:27:38.883" v="0" actId="2696"/>
        <pc:sldMkLst>
          <pc:docMk/>
          <pc:sldMk cId="317447270" sldId="258"/>
        </pc:sldMkLst>
      </pc:sldChg>
      <pc:sldChg chg="add">
        <pc:chgData name="Arbour, Duncan" userId="f8c76c83-f09a-4702-8a60-e00215c8b89f" providerId="ADAL" clId="{4556A5B9-6119-9E43-A737-A900491520CF}" dt="2024-08-31T13:34:56.402" v="48" actId="2890"/>
        <pc:sldMkLst>
          <pc:docMk/>
          <pc:sldMk cId="1478095669" sldId="258"/>
        </pc:sldMkLst>
      </pc:sldChg>
      <pc:sldChg chg="add">
        <pc:chgData name="Arbour, Duncan" userId="f8c76c83-f09a-4702-8a60-e00215c8b89f" providerId="ADAL" clId="{4556A5B9-6119-9E43-A737-A900491520CF}" dt="2024-08-31T13:34:57.415" v="49" actId="2890"/>
        <pc:sldMkLst>
          <pc:docMk/>
          <pc:sldMk cId="569411363" sldId="259"/>
        </pc:sldMkLst>
      </pc:sldChg>
      <pc:sldChg chg="del">
        <pc:chgData name="Arbour, Duncan" userId="f8c76c83-f09a-4702-8a60-e00215c8b89f" providerId="ADAL" clId="{4556A5B9-6119-9E43-A737-A900491520CF}" dt="2024-08-31T13:27:38.901" v="4" actId="2696"/>
        <pc:sldMkLst>
          <pc:docMk/>
          <pc:sldMk cId="1711594109" sldId="259"/>
        </pc:sldMkLst>
      </pc:sldChg>
      <pc:sldChg chg="del">
        <pc:chgData name="Arbour, Duncan" userId="f8c76c83-f09a-4702-8a60-e00215c8b89f" providerId="ADAL" clId="{4556A5B9-6119-9E43-A737-A900491520CF}" dt="2024-08-31T13:27:38.888" v="3" actId="2696"/>
        <pc:sldMkLst>
          <pc:docMk/>
          <pc:sldMk cId="3111924551" sldId="260"/>
        </pc:sldMkLst>
      </pc:sldChg>
      <pc:sldChg chg="add">
        <pc:chgData name="Arbour, Duncan" userId="f8c76c83-f09a-4702-8a60-e00215c8b89f" providerId="ADAL" clId="{4556A5B9-6119-9E43-A737-A900491520CF}" dt="2024-08-31T13:34:57.932" v="50" actId="2890"/>
        <pc:sldMkLst>
          <pc:docMk/>
          <pc:sldMk cId="3197340929" sldId="260"/>
        </pc:sldMkLst>
      </pc:sldChg>
      <pc:sldChg chg="add">
        <pc:chgData name="Arbour, Duncan" userId="f8c76c83-f09a-4702-8a60-e00215c8b89f" providerId="ADAL" clId="{4556A5B9-6119-9E43-A737-A900491520CF}" dt="2024-08-31T13:34:58.412" v="51" actId="2890"/>
        <pc:sldMkLst>
          <pc:docMk/>
          <pc:sldMk cId="1834060381" sldId="261"/>
        </pc:sldMkLst>
      </pc:sldChg>
      <pc:sldChg chg="del">
        <pc:chgData name="Arbour, Duncan" userId="f8c76c83-f09a-4702-8a60-e00215c8b89f" providerId="ADAL" clId="{4556A5B9-6119-9E43-A737-A900491520CF}" dt="2024-08-31T13:27:38.886" v="2" actId="2696"/>
        <pc:sldMkLst>
          <pc:docMk/>
          <pc:sldMk cId="2469977368" sldId="261"/>
        </pc:sldMkLst>
      </pc:sldChg>
      <pc:sldChg chg="add">
        <pc:chgData name="Arbour, Duncan" userId="f8c76c83-f09a-4702-8a60-e00215c8b89f" providerId="ADAL" clId="{4556A5B9-6119-9E43-A737-A900491520CF}" dt="2024-08-31T13:34:58.964" v="52" actId="2890"/>
        <pc:sldMkLst>
          <pc:docMk/>
          <pc:sldMk cId="334456570" sldId="262"/>
        </pc:sldMkLst>
      </pc:sldChg>
      <pc:sldChg chg="del">
        <pc:chgData name="Arbour, Duncan" userId="f8c76c83-f09a-4702-8a60-e00215c8b89f" providerId="ADAL" clId="{4556A5B9-6119-9E43-A737-A900491520CF}" dt="2024-08-31T13:27:38.885" v="1" actId="2696"/>
        <pc:sldMkLst>
          <pc:docMk/>
          <pc:sldMk cId="3160467876" sldId="262"/>
        </pc:sldMkLst>
      </pc:sldChg>
      <pc:sldChg chg="add">
        <pc:chgData name="Arbour, Duncan" userId="f8c76c83-f09a-4702-8a60-e00215c8b89f" providerId="ADAL" clId="{4556A5B9-6119-9E43-A737-A900491520CF}" dt="2024-08-31T13:34:59.786" v="53" actId="2890"/>
        <pc:sldMkLst>
          <pc:docMk/>
          <pc:sldMk cId="3612699142" sldId="263"/>
        </pc:sldMkLst>
      </pc:sldChg>
      <pc:sldMasterChg chg="modSldLayout">
        <pc:chgData name="Arbour, Duncan" userId="f8c76c83-f09a-4702-8a60-e00215c8b89f" providerId="ADAL" clId="{4556A5B9-6119-9E43-A737-A900491520CF}" dt="2024-08-31T13:28:04.352" v="6" actId="478"/>
        <pc:sldMasterMkLst>
          <pc:docMk/>
          <pc:sldMasterMk cId="2707644625" sldId="2147483660"/>
        </pc:sldMasterMkLst>
        <pc:sldLayoutChg chg="delSp mod">
          <pc:chgData name="Arbour, Duncan" userId="f8c76c83-f09a-4702-8a60-e00215c8b89f" providerId="ADAL" clId="{4556A5B9-6119-9E43-A737-A900491520CF}" dt="2024-08-31T13:28:04.352" v="6" actId="478"/>
          <pc:sldLayoutMkLst>
            <pc:docMk/>
            <pc:sldMasterMk cId="2707644625" sldId="2147483660"/>
            <pc:sldLayoutMk cId="664280814" sldId="2147483716"/>
          </pc:sldLayoutMkLst>
          <pc:spChg chg="del">
            <ac:chgData name="Arbour, Duncan" userId="f8c76c83-f09a-4702-8a60-e00215c8b89f" providerId="ADAL" clId="{4556A5B9-6119-9E43-A737-A900491520CF}" dt="2024-08-31T13:28:04.352" v="6" actId="478"/>
            <ac:spMkLst>
              <pc:docMk/>
              <pc:sldMasterMk cId="2707644625" sldId="2147483660"/>
              <pc:sldLayoutMk cId="664280814" sldId="2147483716"/>
              <ac:spMk id="5" creationId="{3CAC4FD0-6407-3161-1C1C-CD54ED384F1F}"/>
            </ac:spMkLst>
          </pc:spChg>
          <pc:spChg chg="del">
            <ac:chgData name="Arbour, Duncan" userId="f8c76c83-f09a-4702-8a60-e00215c8b89f" providerId="ADAL" clId="{4556A5B9-6119-9E43-A737-A900491520CF}" dt="2024-08-31T13:28:01.410" v="5" actId="478"/>
            <ac:spMkLst>
              <pc:docMk/>
              <pc:sldMasterMk cId="2707644625" sldId="2147483660"/>
              <pc:sldLayoutMk cId="664280814" sldId="2147483716"/>
              <ac:spMk id="6" creationId="{E2FB4663-3F40-C3CE-CF61-0DA4ADBA22BC}"/>
            </ac:spMkLst>
          </pc:spChg>
          <pc:spChg chg="del">
            <ac:chgData name="Arbour, Duncan" userId="f8c76c83-f09a-4702-8a60-e00215c8b89f" providerId="ADAL" clId="{4556A5B9-6119-9E43-A737-A900491520CF}" dt="2024-08-31T13:28:01.410" v="5" actId="478"/>
            <ac:spMkLst>
              <pc:docMk/>
              <pc:sldMasterMk cId="2707644625" sldId="2147483660"/>
              <pc:sldLayoutMk cId="664280814" sldId="2147483716"/>
              <ac:spMk id="7" creationId="{A006D185-CE14-0819-CBF8-17B5C79FC10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19525-8EEA-066A-9A05-62E12695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4524C7-8639-1637-EBEB-62A9FD92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4ECD9-67FA-A975-3A9D-85226F8DB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75F2-697D-DA9E-3F33-A876CB3EC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1B02E-0416-7CFA-7D21-8B09BE999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72855-A1F8-EA13-9D4A-A52E16B85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09958-4123-84DF-DB2B-C97D0AEE4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5517-588A-A390-C82F-FE2694C95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5DC1B-29B4-A48A-88AC-5792B399F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C9497-7981-4BD2-F035-5967D59E9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6746E-AE9A-FEE9-0D18-82763358D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20735-BCED-6A42-5FC0-D72B95C97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55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FEF33-3CA4-A9F6-8111-0D4F4D97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1E097-F84C-2EE5-10A9-4286D29E4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1A741-6A20-C201-0C08-E0338AD90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E4E92-894A-8F1E-A2D8-C2BC9C7E3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8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2E01C-C8C4-92DD-03DF-FF0C0BE13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1ADF5-F84D-1B38-98C4-262DAE9B2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B9D77-DF31-8977-0B96-62F646760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6131B-D5DB-53D9-3E5B-AB386332A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7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CF327-FF7B-5690-7D45-38975D54A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64EB2-E305-8076-0CA3-8941989088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8F1AC-B204-007F-5EBA-4AA1B402F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1BF45-00C5-555A-B516-0A2381F03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5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D9B8-99DE-50AE-4E5A-4FA897151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2BBC43-9AAF-8228-C326-152B5B282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621439-8047-4AFE-A7C4-406A790B3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77912-464A-DF73-F5A3-A4BCC1B3F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112E1-CCFE-7250-9E75-B2556EAC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2EE82-8A7E-97B0-C5E4-078DF1923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59DA67-0D3D-6443-7C64-2AD1FA3AE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82749-5709-EC68-4D2E-BA9E2990E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7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B981B-57A3-EEE0-C932-84B87A8D1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A4FA3-120D-CC54-DDAF-4DADE9869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6449E4-023A-2D9C-F55C-199996C59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BD7A8-23B5-D991-CBDE-DF99E08B7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8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103AF-D924-2DEC-F4CB-F8B9D1B00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A07CF-B97C-B00F-F436-4D8DA7994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CE29F-BE3C-A903-C94E-1A9328020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0608-492F-D36A-23FF-2D73DE142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67619-822B-BE71-5A92-B7D10D8B1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821CA-6EB3-63C1-B4FE-B61DB36D8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84720-65AF-4A31-02CD-719F72BAA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65C5F-A97B-13B7-05F6-CA796F4E7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8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052FA-B2EF-AD0E-D1BE-BF2DD4CDC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ECF34-094D-B580-3581-882F06EE0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E8EF8-1FBE-CC63-EDF1-892F78924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0A8AC-CFF5-3A07-3E58-F255F284D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4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5DB19-4EAC-A2EC-A31E-476201E46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25F1D-3417-7EA6-A179-453373169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E5316-4D28-07A8-3BF6-0BA361370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8A786-E143-4626-BEA5-A13DA1275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98456-F177-BE98-1762-EB873B260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13028-B554-0D4F-C01F-E00C26EA3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35A47F-A249-CF3E-9977-274D0D36C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08B65-C194-E496-51BE-09506BBD4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8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510ED-2F2C-B7C0-BFB0-EC9295DCD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D90A76-262A-80F0-3CA6-7F4D430C4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9449F-E9F9-0CDB-7BA0-986E29442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11BB-25EF-6FFA-EAF4-BD51E6F82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4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4D05C-AA0D-E509-B7F2-D0981D6C427E}"/>
              </a:ext>
            </a:extLst>
          </p:cNvPr>
          <p:cNvSpPr/>
          <p:nvPr userDrawn="1"/>
        </p:nvSpPr>
        <p:spPr>
          <a:xfrm>
            <a:off x="619397" y="1411357"/>
            <a:ext cx="3929601" cy="5029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31674-509E-8004-2C99-FF8C0AAA49BF}"/>
              </a:ext>
            </a:extLst>
          </p:cNvPr>
          <p:cNvSpPr/>
          <p:nvPr userDrawn="1"/>
        </p:nvSpPr>
        <p:spPr>
          <a:xfrm>
            <a:off x="4821283" y="1411357"/>
            <a:ext cx="6738257" cy="5029200"/>
          </a:xfrm>
          <a:prstGeom prst="rect">
            <a:avLst/>
          </a:prstGeom>
          <a:noFill/>
          <a:ln>
            <a:solidFill>
              <a:schemeClr val="tx2">
                <a:lumMod val="8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D0B5C-A943-3C25-4616-6C9E8807BDCA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9BD73-23BB-657A-6D2F-F8AA494BEFC0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16CC4-5FD6-500E-4F17-D68D4FE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607C03-73EA-6BC1-CEED-47A18D9AC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B535632-9FAA-55B7-02DF-74BA5CA6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DDCFB-88AF-6E48-56F8-1B2D0E5BB5A6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7E34C-5F68-0CBD-4E68-FAD4F64ED75A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2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C092F-F716-1095-F0EF-032F98023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DF67DB-E784-3F38-2ED9-A04ECB7E5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9CD904-194C-2346-D184-B0D7A413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BD15B-8102-B01E-0D95-3C587A4BAFA0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FBA2F-DF9B-65FD-09B0-EA514B7C407B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2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F807C-4B89-784A-B686-BBD7D10C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73C98-B09E-2E50-D409-6CFA5FFE1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510EC7-714E-7747-6156-C8CB5BEE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A33F9-D658-1F55-E89B-9EFA771CB963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0675F-E4B7-5665-3930-2123DBE157BD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8CA19-728F-F1F3-50A4-516BFBE98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04D8FA-93C1-95A5-621C-78A3EEEAF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739E249-2423-9B5F-8324-07009FEE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0DDC1-26E7-AAD0-DB53-A994DCF7876C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C4CA6-A7AF-2E41-2130-4326C408F241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9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ACE81-7410-A3CD-69FE-7C5FB616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BE0859-2013-59A5-47E6-B34ED4C51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10512AA-7B0E-782C-508C-E593E6DE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964BB-6788-0AAD-4C9A-7E0C4DBA4FAB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1DDA8-F697-5721-BE19-5C52D7CAD807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9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1FB22-F3AD-2E9A-7B16-556D3687E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E8A452-1849-F06E-81C5-5C727BFA0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927162-ADC1-E780-1E8C-DBB16FC4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41796-3DBA-0FE3-8D04-07A0EBAE756D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61B7C-BDA6-E34A-23BD-7A1474DDA129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5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FD33C-E50E-C512-6605-DCFB1EDA7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141026-763A-7F00-4029-1713D504A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C575AC-35FA-BB0C-3030-E582C5DC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A9523-E0EF-9554-82BC-FC7BE7BFB69D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4C3A3-4B60-8C71-DFD2-78EB34C21E1C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30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3E58-1EC7-1E4E-DACA-F19BBB4D6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C06E10-F574-7992-0E45-6226A2335E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39CE07-25F2-3777-0249-9E4992B2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9FF21-D92A-AC4E-EC6D-BB6CB0A8C782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62378-565C-F919-0250-1BE871E3BD28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B0BE2-03CE-A1EC-1409-F9D19AA1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3D4640-F953-F618-BF98-6AA9CA23F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C94572-C240-EE73-6469-CCE8747A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84390-C082-1108-4820-5147135A0143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BA65E-E733-97E1-4982-07826F9FFFCC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E4B9-0F62-588E-7310-7711BD6E4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DEEAD4-970C-F606-FDBE-A9FCBB92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40D8-1EC1-C059-2E27-277F7721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FA61E-2675-D408-43EC-DE9B6EF304E3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16BDC-7FFB-DCEE-DC99-CB83ABBC0A16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9435C-5235-7B99-180D-76FDB49B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0F2E6E-D24A-D891-A849-A2699C3C7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D0D1876-F463-E796-B822-F42728A4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1B8C5-9566-020F-7E50-0F8A64AF39E7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518C03-8420-0A5B-79BA-2BE01E713EB8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3FBDC-00CB-5B0A-3A52-81C230E4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4B6736-AC5B-E384-9F6F-55D2423BD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E064B6-8025-022F-00CF-9C9F7131C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8C196-963A-3F98-790C-BE8458398CD5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 dirty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512EA-6751-A4F8-EA5C-66332D513C83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FF29C-1E5D-5A40-D8E5-D1015D5D7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C00E70-D86C-271E-1AC0-C39A3AEC1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8E6A36-B74C-2318-AB4F-D0A95774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68132-C138-A8A5-661C-9273D83F0593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5DB964-4687-51FD-B571-8C7E7481C551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9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EC71-3326-1A26-670E-85CFE1517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4D14FA-D02E-0C2E-9C2D-34C740AF8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4FD48B4-0225-3B9A-3C6D-84E576C9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F2F00-82E7-BF28-1F91-D0666C2E8C5F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552E3-D251-5DD9-6DE3-E5B863AB1483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5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FB257-7B91-920D-2739-6C34DED86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4E2636-0544-A966-EDC7-7DE53D0BB9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2FA75C8-E535-69D9-A639-F4F0BDCF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4AD68-E901-C970-BB74-917A33A90784}"/>
              </a:ext>
            </a:extLst>
          </p:cNvPr>
          <p:cNvSpPr txBox="1"/>
          <p:nvPr/>
        </p:nvSpPr>
        <p:spPr>
          <a:xfrm>
            <a:off x="4955893" y="1491048"/>
            <a:ext cx="6472177" cy="84638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Review images in downloaded image folder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Identify best visuals to illustrate analysis</a:t>
            </a: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100" b="0">
                <a:latin typeface="Arial" panose="020B0604020202020204" pitchFamily="34" charset="0"/>
                <a:cs typeface="Arial" panose="020B0604020202020204" pitchFamily="34" charset="0"/>
              </a:rPr>
              <a:t>Review automated image interpretation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6D22F-ACF1-4694-9DC9-43A0F0A9F23E}"/>
              </a:ext>
            </a:extLst>
          </p:cNvPr>
          <p:cNvSpPr txBox="1"/>
          <p:nvPr/>
        </p:nvSpPr>
        <p:spPr>
          <a:xfrm>
            <a:off x="763931" y="1491048"/>
            <a:ext cx="3675548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json_content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9bea065c-4598-471b-a0d8-b208471d6a41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37cdb0d-9f15-48ec-9529-975a91239b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1161</TotalTime>
  <Words>384</Words>
  <Application>Microsoft Macintosh PowerPoint</Application>
  <PresentationFormat>Widescreen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Aptos</vt:lpstr>
      <vt:lpstr>Arial</vt:lpstr>
      <vt:lpstr>SynH2024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  <vt:lpstr>stage_name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10</cp:revision>
  <dcterms:created xsi:type="dcterms:W3CDTF">2024-07-12T09:05:01Z</dcterms:created>
  <dcterms:modified xsi:type="dcterms:W3CDTF">2024-09-01T05:53:58Z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