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7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slide_bullets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8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slide_bullets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slide_bullets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1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slide_bullets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737cdb0d-9f15-48ec-9529-975a91239bb1"/>
    <ds:schemaRef ds:uri="9bea065c-4598-471b-a0d8-b208471d6a41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1186</TotalTime>
  <Words>52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6</cp:revision>
  <dcterms:created xsi:type="dcterms:W3CDTF">2024-07-12T09:05:01Z</dcterms:created>
  <dcterms:modified xsi:type="dcterms:W3CDTF">2024-08-26T08:48:06Z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